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F885A-AC33-5C87-BDE1-51E06635612C}" v="136" dt="2026-05-07T18:02:13.757"/>
    <p1510:client id="{AFE27150-562F-BD7B-7E4D-F87342674633}" v="9" dt="2026-05-07T18:04:50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726" y="-6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8" /><Relationship Type="http://schemas.openxmlformats.org/officeDocument/2006/relationships/customXml" Target="../customXml/item3.xml" Id="rId3" /><Relationship Type="http://schemas.openxmlformats.org/officeDocument/2006/relationships/presProps" Target="presProps.xml" Id="rId7" /><Relationship Type="http://schemas.microsoft.com/office/2015/10/relationships/revisionInfo" Target="revisionInfo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notesMaster" Target="notesMasters/notesMaster1.xml" Id="rId6" /><Relationship Type="http://schemas.openxmlformats.org/officeDocument/2006/relationships/slide" Target="slides/slide1.xml" Id="rId5" /><Relationship Type="http://schemas.openxmlformats.org/officeDocument/2006/relationships/tableStyles" Target="tableStyles.xml" Id="rId10" /><Relationship Type="http://schemas.openxmlformats.org/officeDocument/2006/relationships/slideMaster" Target="slideMasters/slideMaster1.xml" Id="rId4" /><Relationship Type="http://schemas.openxmlformats.org/officeDocument/2006/relationships/theme" Target="theme/theme1.xml" Id="rId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0F160-A579-47C7-BC7B-3CA43841BBF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E44EB-A6AB-4791-9E56-B1AC20B23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E44EB-A6AB-4791-9E56-B1AC20B23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1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82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8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0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D54F64-4FD7-45BC-9401-8CFA74CFBA53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72903-B7DF-4777-BB08-DC5BF0C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10EDE26-8143-B35B-A686-C542557F4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68" y="3264071"/>
            <a:ext cx="9459063" cy="10152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Motivation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41876-BA94-2925-C906-281F57B1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00" cy="27370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A140B-5616-B189-33E8-7B2BA3823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82880"/>
            <a:ext cx="32918400" cy="27083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3948BE-FED8-E205-E90C-4CCFCA67D056}"/>
              </a:ext>
            </a:extLst>
          </p:cNvPr>
          <p:cNvSpPr txBox="1">
            <a:spLocks/>
          </p:cNvSpPr>
          <p:nvPr/>
        </p:nvSpPr>
        <p:spPr>
          <a:xfrm>
            <a:off x="2346471" y="228475"/>
            <a:ext cx="20890634" cy="19546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3291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chemeClr val="bg1"/>
                </a:solidFill>
                <a:ea typeface="Calibri Light"/>
                <a:cs typeface="Calibri Light"/>
              </a:rPr>
              <a:t>V</a:t>
            </a:r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irtual </a:t>
            </a:r>
            <a:r>
              <a:rPr lang="en-US" u="sng" dirty="0">
                <a:solidFill>
                  <a:schemeClr val="bg1"/>
                </a:solidFill>
                <a:ea typeface="Calibri Light"/>
                <a:cs typeface="Calibri Light"/>
              </a:rPr>
              <a:t>E</a:t>
            </a:r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ducational </a:t>
            </a:r>
            <a:r>
              <a:rPr lang="en-US" u="sng" dirty="0">
                <a:solidFill>
                  <a:schemeClr val="bg1"/>
                </a:solidFill>
                <a:ea typeface="Calibri Light"/>
                <a:cs typeface="Calibri Light"/>
              </a:rPr>
              <a:t>R</a:t>
            </a:r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esearch </a:t>
            </a:r>
            <a:r>
              <a:rPr lang="en-US" u="sng" dirty="0">
                <a:solidFill>
                  <a:schemeClr val="bg1"/>
                </a:solidFill>
                <a:ea typeface="Calibri Light"/>
                <a:cs typeface="Calibri Light"/>
              </a:rPr>
              <a:t>A</a:t>
            </a:r>
            <a:r>
              <a:rPr lang="en-US" dirty="0">
                <a:solidFill>
                  <a:schemeClr val="bg1"/>
                </a:solidFill>
                <a:ea typeface="Calibri Light"/>
                <a:cs typeface="Calibri Light"/>
              </a:rPr>
              <a:t>ssistant</a:t>
            </a:r>
          </a:p>
        </p:txBody>
      </p:sp>
      <p:pic>
        <p:nvPicPr>
          <p:cNvPr id="1026" name="Picture 2" descr="A diagram of a scientific experiment&#10;&#10;AI-generated content may be incorrect.">
            <a:extLst>
              <a:ext uri="{FF2B5EF4-FFF2-40B4-BE49-F238E27FC236}">
                <a16:creationId xmlns:a16="http://schemas.microsoft.com/office/drawing/2014/main" id="{F9B2AA1A-8493-C7E3-62E4-C1836630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55" y="5105555"/>
            <a:ext cx="7562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3C41BE7F-B95C-23F6-B82B-003A8AA6961F}"/>
              </a:ext>
            </a:extLst>
          </p:cNvPr>
          <p:cNvSpPr txBox="1">
            <a:spLocks/>
          </p:cNvSpPr>
          <p:nvPr/>
        </p:nvSpPr>
        <p:spPr>
          <a:xfrm>
            <a:off x="1122012" y="10461285"/>
            <a:ext cx="8335914" cy="1015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Impact</a:t>
            </a:r>
          </a:p>
          <a:p>
            <a:endParaRPr lang="en-US" dirty="0"/>
          </a:p>
        </p:txBody>
      </p:sp>
      <p:pic>
        <p:nvPicPr>
          <p:cNvPr id="1028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1B758101-0427-B772-4015-90477F06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85" y="12055784"/>
            <a:ext cx="6167354" cy="36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diagram of a problem&#10;&#10;AI-generated content may be incorrect.">
            <a:extLst>
              <a:ext uri="{FF2B5EF4-FFF2-40B4-BE49-F238E27FC236}">
                <a16:creationId xmlns:a16="http://schemas.microsoft.com/office/drawing/2014/main" id="{53EE9881-F592-AE27-389E-5CF7C48F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00" y="12055786"/>
            <a:ext cx="9411317" cy="36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9B6951-41B3-40A6-8298-9708FF04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89703" y="5128257"/>
            <a:ext cx="8341650" cy="5446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FE6150-9552-F60D-D781-4187AE286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66337" y="5567957"/>
            <a:ext cx="13099213" cy="456669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F62D40BE-54EC-1DB0-1874-E077256AAD2D}"/>
              </a:ext>
            </a:extLst>
          </p:cNvPr>
          <p:cNvSpPr txBox="1">
            <a:spLocks/>
          </p:cNvSpPr>
          <p:nvPr/>
        </p:nvSpPr>
        <p:spPr>
          <a:xfrm>
            <a:off x="13907036" y="3275914"/>
            <a:ext cx="13135212" cy="11107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VERA</a:t>
            </a:r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BC21C45-A814-3E4E-C4B6-71ED8620B0D4}"/>
              </a:ext>
            </a:extLst>
          </p:cNvPr>
          <p:cNvSpPr txBox="1">
            <a:spLocks/>
          </p:cNvSpPr>
          <p:nvPr/>
        </p:nvSpPr>
        <p:spPr>
          <a:xfrm>
            <a:off x="21391377" y="11007623"/>
            <a:ext cx="9287814" cy="271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More than a tool</a:t>
            </a:r>
          </a:p>
          <a:p>
            <a:endParaRPr lang="en-US" dirty="0"/>
          </a:p>
        </p:txBody>
      </p:sp>
      <p:pic>
        <p:nvPicPr>
          <p:cNvPr id="20" name="Picture 19" descr="A diagram of people with words and a circle&#10;&#10;AI-generated content may be incorrect.">
            <a:extLst>
              <a:ext uri="{FF2B5EF4-FFF2-40B4-BE49-F238E27FC236}">
                <a16:creationId xmlns:a16="http://schemas.microsoft.com/office/drawing/2014/main" id="{4A4B1CDD-9AE0-1A7A-8410-0D19AB61A5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658" y="34180618"/>
            <a:ext cx="4120192" cy="5176389"/>
          </a:xfrm>
          <a:prstGeom prst="rect">
            <a:avLst/>
          </a:prstGeom>
          <a:ln>
            <a:noFill/>
          </a:ln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4C0C149C-6AC5-33B8-7165-4B314CE761BE}"/>
              </a:ext>
            </a:extLst>
          </p:cNvPr>
          <p:cNvSpPr txBox="1">
            <a:spLocks/>
          </p:cNvSpPr>
          <p:nvPr/>
        </p:nvSpPr>
        <p:spPr>
          <a:xfrm>
            <a:off x="5524454" y="19601956"/>
            <a:ext cx="10166985" cy="6855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00" dirty="0"/>
              <a:t>Self-Explanation</a:t>
            </a:r>
          </a:p>
          <a:p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B2AD57-C3BB-375F-CD92-B25C42EA890C}"/>
              </a:ext>
            </a:extLst>
          </p:cNvPr>
          <p:cNvSpPr txBox="1">
            <a:spLocks/>
          </p:cNvSpPr>
          <p:nvPr/>
        </p:nvSpPr>
        <p:spPr>
          <a:xfrm>
            <a:off x="1249134" y="31042344"/>
            <a:ext cx="14191113" cy="225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 Role Centric Analytics</a:t>
            </a:r>
          </a:p>
          <a:p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CE4358D-1BCC-834F-9342-9B436BD6170B}"/>
              </a:ext>
            </a:extLst>
          </p:cNvPr>
          <p:cNvSpPr txBox="1">
            <a:spLocks/>
          </p:cNvSpPr>
          <p:nvPr/>
        </p:nvSpPr>
        <p:spPr>
          <a:xfrm>
            <a:off x="21083900" y="19590397"/>
            <a:ext cx="10256221" cy="2687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00"/>
              <a:t>Cognitive Scaffolding Agent Orchestration</a:t>
            </a:r>
          </a:p>
          <a:p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D481A4F-BE3A-7018-04E1-0E2B371AC2E3}"/>
              </a:ext>
            </a:extLst>
          </p:cNvPr>
          <p:cNvSpPr txBox="1">
            <a:spLocks/>
          </p:cNvSpPr>
          <p:nvPr/>
        </p:nvSpPr>
        <p:spPr>
          <a:xfrm>
            <a:off x="16975422" y="31056037"/>
            <a:ext cx="13411631" cy="2667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91840" rtl="0" eaLnBrk="1" latinLnBrk="0" hangingPunct="1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459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918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377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8368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52144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167360" indent="0" algn="ctr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Personal Financial Planning</a:t>
            </a:r>
          </a:p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0528FF8-D6FE-66F5-A965-18DFA7A94D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9730" y="33030852"/>
            <a:ext cx="7897327" cy="58682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A489075-6408-9388-7181-987E05CCC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75980" y="33031925"/>
            <a:ext cx="9874954" cy="58682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BE65F2-3872-AAEC-9AC3-2522AEA469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56680" y="12176366"/>
            <a:ext cx="6557212" cy="7138232"/>
          </a:xfrm>
          <a:prstGeom prst="rect">
            <a:avLst/>
          </a:prstGeom>
        </p:spPr>
      </p:pic>
      <p:pic>
        <p:nvPicPr>
          <p:cNvPr id="38" name="Picture 37" descr="A group of people with speech bubbles&#10;&#10;AI-generated content may be incorrect.">
            <a:extLst>
              <a:ext uri="{FF2B5EF4-FFF2-40B4-BE49-F238E27FC236}">
                <a16:creationId xmlns:a16="http://schemas.microsoft.com/office/drawing/2014/main" id="{27A9B673-0491-1563-A5FE-067BFAEA4C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69" y="22325832"/>
            <a:ext cx="8517500" cy="6270522"/>
          </a:xfrm>
          <a:prstGeom prst="rect">
            <a:avLst/>
          </a:prstGeom>
        </p:spPr>
      </p:pic>
      <p:pic>
        <p:nvPicPr>
          <p:cNvPr id="2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3555A1DD-EC23-5E72-308E-3482E738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22" y="16557681"/>
            <a:ext cx="94392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ight bulb with a colorful design&#10;&#10;AI-generated content may be incorrect.">
            <a:extLst>
              <a:ext uri="{FF2B5EF4-FFF2-40B4-BE49-F238E27FC236}">
                <a16:creationId xmlns:a16="http://schemas.microsoft.com/office/drawing/2014/main" id="{ACFE43C2-8C32-B7BB-5C72-23C4C35AE7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69" y="99651"/>
            <a:ext cx="2139102" cy="2139102"/>
          </a:xfrm>
          <a:prstGeom prst="rect">
            <a:avLst/>
          </a:prstGeom>
        </p:spPr>
      </p:pic>
      <p:pic>
        <p:nvPicPr>
          <p:cNvPr id="9" name="Picture 8" descr="A light bulb with a colorful design&#10;&#10;AI-generated content may be incorrect.">
            <a:extLst>
              <a:ext uri="{FF2B5EF4-FFF2-40B4-BE49-F238E27FC236}">
                <a16:creationId xmlns:a16="http://schemas.microsoft.com/office/drawing/2014/main" id="{29794089-34A7-7298-75E2-0F98F01A0C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2" y="41547492"/>
            <a:ext cx="2139102" cy="21391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9EE40D-379B-151A-1BA9-47B3632CF6A9}"/>
              </a:ext>
            </a:extLst>
          </p:cNvPr>
          <p:cNvSpPr txBox="1"/>
          <p:nvPr/>
        </p:nvSpPr>
        <p:spPr>
          <a:xfrm>
            <a:off x="2329459" y="42617043"/>
            <a:ext cx="5914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dilab.gatech.edu</a:t>
            </a:r>
          </a:p>
        </p:txBody>
      </p:sp>
      <p:pic>
        <p:nvPicPr>
          <p:cNvPr id="6" name="Picture 5" descr="A diagram of a person with two people with a person with a person with a person with a person with a person with a person with a person with a person with a person with&#10;&#10;AI-generated content may be incorrect.">
            <a:extLst>
              <a:ext uri="{FF2B5EF4-FFF2-40B4-BE49-F238E27FC236}">
                <a16:creationId xmlns:a16="http://schemas.microsoft.com/office/drawing/2014/main" id="{11F5DFA4-572A-0185-1B42-49A6612C3F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73336" y="22317229"/>
            <a:ext cx="12039600" cy="8105775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ED7EB7-6602-2093-1C2A-D8CB9AC184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3270" y="33285112"/>
            <a:ext cx="7477432" cy="2688201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11C72CE-F67E-8AD3-CD90-B00EA864F0A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82265" y="36776332"/>
            <a:ext cx="7477432" cy="3610896"/>
          </a:xfrm>
          <a:prstGeom prst="rect">
            <a:avLst/>
          </a:prstGeom>
        </p:spPr>
      </p:pic>
      <p:pic>
        <p:nvPicPr>
          <p:cNvPr id="4" name="Picture 3" descr="A diagram of a self explanation&#10;&#10;AI-generated content may be incorrect.">
            <a:extLst>
              <a:ext uri="{FF2B5EF4-FFF2-40B4-BE49-F238E27FC236}">
                <a16:creationId xmlns:a16="http://schemas.microsoft.com/office/drawing/2014/main" id="{F0327A89-221A-F173-A46A-E9842D0EFC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45849" y="21924246"/>
            <a:ext cx="7856895" cy="73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6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5d1f45-9509-43f9-8aff-baa8dce9ab14" xsi:nil="true"/>
    <lcf76f155ced4ddcb4097134ff3c332f xmlns="d6c54106-4fbb-466d-b2fa-bc109a3ddbe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2FCBA666D2A4AAB1F22DDC4FC8247" ma:contentTypeVersion="19" ma:contentTypeDescription="Create a new document." ma:contentTypeScope="" ma:versionID="1b710fac46b8b54be35b11a846617a1c">
  <xsd:schema xmlns:xsd="http://www.w3.org/2001/XMLSchema" xmlns:xs="http://www.w3.org/2001/XMLSchema" xmlns:p="http://schemas.microsoft.com/office/2006/metadata/properties" xmlns:ns2="d6c54106-4fbb-466d-b2fa-bc109a3ddbe3" xmlns:ns3="195d1f45-9509-43f9-8aff-baa8dce9ab14" targetNamespace="http://schemas.microsoft.com/office/2006/metadata/properties" ma:root="true" ma:fieldsID="9a7d92814fc9ccbb2490a543b8f49dd6" ns2:_="" ns3:_="">
    <xsd:import namespace="d6c54106-4fbb-466d-b2fa-bc109a3ddbe3"/>
    <xsd:import namespace="195d1f45-9509-43f9-8aff-baa8dce9ab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54106-4fbb-466d-b2fa-bc109a3dd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d1f45-9509-43f9-8aff-baa8dce9ab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c063712-b7ad-404d-9274-b407b02c1ade}" ma:internalName="TaxCatchAll" ma:showField="CatchAllData" ma:web="195d1f45-9509-43f9-8aff-baa8dce9ab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28637C-9306-444F-BFE2-0D5A2825A9D4}">
  <ds:schemaRefs>
    <ds:schemaRef ds:uri="http://schemas.microsoft.com/office/2006/metadata/properties"/>
    <ds:schemaRef ds:uri="http://schemas.microsoft.com/office/infopath/2007/PartnerControls"/>
    <ds:schemaRef ds:uri="14823107-22f6-40f8-ac8d-11993a65213f"/>
    <ds:schemaRef ds:uri="e592a494-9c91-43df-8271-b84776111bb8"/>
    <ds:schemaRef ds:uri="b9235374-7f7a-41a8-9494-22d43d731dd4"/>
  </ds:schemaRefs>
</ds:datastoreItem>
</file>

<file path=customXml/itemProps2.xml><?xml version="1.0" encoding="utf-8"?>
<ds:datastoreItem xmlns:ds="http://schemas.openxmlformats.org/officeDocument/2006/customXml" ds:itemID="{53679B45-E23E-4929-8A39-3955BBE21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70ECEF-21FB-4F7B-B7A4-0E45BB86D8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15858</TotalTime>
  <Words>31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Jeanette Luu</dc:creator>
  <cp:lastModifiedBy>Jeanette Luu</cp:lastModifiedBy>
  <cp:revision>120</cp:revision>
  <dcterms:created xsi:type="dcterms:W3CDTF">2025-10-27T19:30:14Z</dcterms:created>
  <dcterms:modified xsi:type="dcterms:W3CDTF">2026-05-07T18:04:51Z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0x010100BAF2FCBA666D2A4AAB1F22DDC4FC8247</vt:lpwstr>
  </property>
  <property fmtid="{D5CDD505-2E9C-101B-9397-08002B2CF9AE}" pid="3" name="MediaServiceImageTags">
    <vt:lpwstr/>
  </property>
</Properties>
</file>