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6.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 id="2147483678" r:id="rId5"/>
    <p:sldMasterId id="2147483681" r:id="rId6"/>
  </p:sldMasterIdLst>
  <p:notesMasterIdLst>
    <p:notesMasterId r:id="rId8"/>
  </p:notesMasterIdLst>
  <p:handoutMasterIdLst>
    <p:handoutMasterId r:id="rId9"/>
  </p:handoutMasterIdLst>
  <p:sldIdLst>
    <p:sldId id="270" r:id="rId7"/>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9" orient="horz" pos="2898">
          <p15:clr>
            <a:srgbClr val="A4A3A4"/>
          </p15:clr>
        </p15:guide>
        <p15:guide id="10" pos="264" userDrawn="1">
          <p15:clr>
            <a:srgbClr val="A4A3A4"/>
          </p15:clr>
        </p15:guide>
        <p15:guide id="11"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8616"/>
    <a:srgbClr val="143161"/>
    <a:srgbClr val="F1D906"/>
    <a:srgbClr val="107A74"/>
    <a:srgbClr val="FCE400"/>
    <a:srgbClr val="147B5F"/>
    <a:srgbClr val="0575AC"/>
    <a:srgbClr val="0C7693"/>
    <a:srgbClr val="14305F"/>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34" autoAdjust="0"/>
    <p:restoredTop sz="94940" autoAdjust="0"/>
  </p:normalViewPr>
  <p:slideViewPr>
    <p:cSldViewPr snapToGrid="0" snapToObjects="1" showGuides="1">
      <p:cViewPr varScale="1">
        <p:scale>
          <a:sx n="43" d="100"/>
          <a:sy n="43" d="100"/>
        </p:scale>
        <p:origin x="7032" y="312"/>
      </p:cViewPr>
      <p:guideLst>
        <p:guide orient="horz" pos="2898"/>
        <p:guide pos="264"/>
        <p:guide pos="27384"/>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customXml" Target="../customXml/item1.xml"/><Relationship Id="rId1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11/14/25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11/14/25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0714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503831"/>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337863"/>
            <a:ext cx="100386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8411"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467409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467409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5503831"/>
            <a:ext cx="1004701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339808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4136752"/>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480475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5558796"/>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076902"/>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503831"/>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337863"/>
            <a:ext cx="100386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8411"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467409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467409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5503831"/>
            <a:ext cx="1004701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339808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4136752"/>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480475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5558796"/>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076902"/>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76E875DB-924A-7E40-BC3B-C78A241B7941}"/>
              </a:ext>
            </a:extLst>
          </p:cNvPr>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1" name="Text Placeholder 76">
            <a:extLst>
              <a:ext uri="{FF2B5EF4-FFF2-40B4-BE49-F238E27FC236}">
                <a16:creationId xmlns:a16="http://schemas.microsoft.com/office/drawing/2014/main" id="{83D8C485-82D1-A04A-AA78-C554A9ECB43D}"/>
              </a:ext>
            </a:extLst>
          </p:cNvPr>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CBC470FB-9A4D-1549-9DD0-8846678DDA54}"/>
              </a:ext>
            </a:extLst>
          </p:cNvPr>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3307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503831"/>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337863"/>
            <a:ext cx="100386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8411"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467409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467409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5503831"/>
            <a:ext cx="1004701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339808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4136752"/>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480475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5558796"/>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076902"/>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76E875DB-924A-7E40-BC3B-C78A241B7941}"/>
              </a:ext>
            </a:extLst>
          </p:cNvPr>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1" name="Text Placeholder 76">
            <a:extLst>
              <a:ext uri="{FF2B5EF4-FFF2-40B4-BE49-F238E27FC236}">
                <a16:creationId xmlns:a16="http://schemas.microsoft.com/office/drawing/2014/main" id="{83D8C485-82D1-A04A-AA78-C554A9ECB43D}"/>
              </a:ext>
            </a:extLst>
          </p:cNvPr>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CBC470FB-9A4D-1549-9DD0-8846678DDA54}"/>
              </a:ext>
            </a:extLst>
          </p:cNvPr>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9841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503831"/>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337863"/>
            <a:ext cx="100386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8411"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467409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467409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5503831"/>
            <a:ext cx="1004701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339808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4136752"/>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480475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5558796"/>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076902"/>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7315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5717837"/>
            <a:ext cx="13591277"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4854479"/>
            <a:ext cx="13573126"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7662962"/>
            <a:ext cx="13592864"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6831713"/>
            <a:ext cx="13573125"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017567"/>
            <a:ext cx="13571534"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162147"/>
            <a:ext cx="1357153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5717837"/>
            <a:ext cx="13571534"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4854479"/>
            <a:ext cx="135794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4854479"/>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5717837"/>
            <a:ext cx="13576029"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6799606"/>
            <a:ext cx="13576029" cy="754045"/>
          </a:xfrm>
          <a:prstGeom prst="rect">
            <a:avLst/>
          </a:prstGeom>
          <a:noFill/>
        </p:spPr>
        <p:txBody>
          <a:bodyPr wrap="square" lIns="91436" tIns="91436" rIns="91436" bIns="91436" anchor="t" anchorCtr="0">
            <a:spAutoFit/>
          </a:bodyPr>
          <a:lstStyle>
            <a:lvl1pPr marL="0" indent="0" algn="ctr">
              <a:buNone/>
              <a:tabLst/>
              <a:defRPr sz="37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7579834"/>
            <a:ext cx="13581061"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268141"/>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048371"/>
            <a:ext cx="13581061"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7" name="Text Placeholder 76">
            <a:extLst>
              <a:ext uri="{FF2B5EF4-FFF2-40B4-BE49-F238E27FC236}">
                <a16:creationId xmlns:a16="http://schemas.microsoft.com/office/drawing/2014/main" id="{4CE62234-A8B9-5C42-BEE6-9B7A16254231}"/>
              </a:ext>
            </a:extLst>
          </p:cNvPr>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8" name="Text Placeholder 76">
            <a:extLst>
              <a:ext uri="{FF2B5EF4-FFF2-40B4-BE49-F238E27FC236}">
                <a16:creationId xmlns:a16="http://schemas.microsoft.com/office/drawing/2014/main" id="{06F7B857-2D87-4040-9ECD-A0EA5C772BFA}"/>
              </a:ext>
            </a:extLst>
          </p:cNvPr>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9" name="Text Placeholder 76">
            <a:extLst>
              <a:ext uri="{FF2B5EF4-FFF2-40B4-BE49-F238E27FC236}">
                <a16:creationId xmlns:a16="http://schemas.microsoft.com/office/drawing/2014/main" id="{DEF6F92D-C8EB-CA42-94FA-569F2966890A}"/>
              </a:ext>
            </a:extLst>
          </p:cNvPr>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ifold - Wide Cent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276" y="5627417"/>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483429" y="476405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463686" y="14458954"/>
            <a:ext cx="1005840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483427" y="13627705"/>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5574635"/>
            <a:ext cx="2072004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4719215"/>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587164" y="21266886"/>
            <a:ext cx="20720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0445094"/>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3355721" y="4719215"/>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3355721" y="5582573"/>
            <a:ext cx="1004701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3355721" y="13643086"/>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3355721" y="14381750"/>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3355721" y="25040224"/>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3355721" y="25807122"/>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B6DE2136-7A06-9640-AC63-608DDA9A8053}"/>
              </a:ext>
            </a:extLst>
          </p:cNvPr>
          <p:cNvSpPr>
            <a:spLocks noGrp="1"/>
          </p:cNvSpPr>
          <p:nvPr>
            <p:ph type="body" sz="quarter" idx="150" hasCustomPrompt="1"/>
          </p:nvPr>
        </p:nvSpPr>
        <p:spPr>
          <a:xfrm>
            <a:off x="10972800" y="2998183"/>
            <a:ext cx="21945602"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a:extLst>
              <a:ext uri="{FF2B5EF4-FFF2-40B4-BE49-F238E27FC236}">
                <a16:creationId xmlns:a16="http://schemas.microsoft.com/office/drawing/2014/main" id="{A84C77E4-7E5C-1143-834F-F3FC329197F1}"/>
              </a:ext>
            </a:extLst>
          </p:cNvPr>
          <p:cNvSpPr>
            <a:spLocks noGrp="1"/>
          </p:cNvSpPr>
          <p:nvPr>
            <p:ph type="body" sz="quarter" idx="151" hasCustomPrompt="1"/>
          </p:nvPr>
        </p:nvSpPr>
        <p:spPr>
          <a:xfrm>
            <a:off x="10972799" y="1864506"/>
            <a:ext cx="21907501"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2FB55FAA-40D2-C542-AD36-F712E24983F2}"/>
              </a:ext>
            </a:extLst>
          </p:cNvPr>
          <p:cNvSpPr>
            <a:spLocks noGrp="1"/>
          </p:cNvSpPr>
          <p:nvPr>
            <p:ph type="body" sz="quarter" idx="153" hasCustomPrompt="1"/>
          </p:nvPr>
        </p:nvSpPr>
        <p:spPr>
          <a:xfrm>
            <a:off x="10972799" y="389601"/>
            <a:ext cx="21907501"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6">
            <a:extLst>
              <a:ext uri="{FF2B5EF4-FFF2-40B4-BE49-F238E27FC236}">
                <a16:creationId xmlns:a16="http://schemas.microsoft.com/office/drawing/2014/main" id="{5593E4E5-0E05-8A06-6C13-2BE8519A26B2}"/>
              </a:ext>
            </a:extLst>
          </p:cNvPr>
          <p:cNvSpPr txBox="1">
            <a:spLocks/>
          </p:cNvSpPr>
          <p:nvPr userDrawn="1"/>
        </p:nvSpPr>
        <p:spPr>
          <a:xfrm>
            <a:off x="5932593" y="3073871"/>
            <a:ext cx="31998968" cy="769441"/>
          </a:xfrm>
          <a:prstGeom prst="rect">
            <a:avLst/>
          </a:prstGeom>
        </p:spPr>
        <p:txBody>
          <a:bodyPr anchor="t" anchorCtr="0">
            <a:spAutoFit/>
          </a:bodyPr>
          <a:lstStyle>
            <a:lvl1pPr marL="0" indent="0" algn="ctr" defTabSz="914400" rtl="0" eaLnBrk="1" latinLnBrk="0" hangingPunct="1">
              <a:lnSpc>
                <a:spcPct val="90000"/>
              </a:lnSpc>
              <a:spcBef>
                <a:spcPts val="1000"/>
              </a:spcBef>
              <a:buFontTx/>
              <a:buNone/>
              <a:defRPr sz="44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here to add affiliations</a:t>
            </a:r>
          </a:p>
        </p:txBody>
      </p:sp>
      <p:sp>
        <p:nvSpPr>
          <p:cNvPr id="8" name="Text Placeholder 76">
            <a:extLst>
              <a:ext uri="{FF2B5EF4-FFF2-40B4-BE49-F238E27FC236}">
                <a16:creationId xmlns:a16="http://schemas.microsoft.com/office/drawing/2014/main" id="{ABD517F6-ABB0-39B5-4D49-231AD17DF556}"/>
              </a:ext>
            </a:extLst>
          </p:cNvPr>
          <p:cNvSpPr txBox="1">
            <a:spLocks/>
          </p:cNvSpPr>
          <p:nvPr userDrawn="1"/>
        </p:nvSpPr>
        <p:spPr>
          <a:xfrm>
            <a:off x="5932593" y="1864506"/>
            <a:ext cx="31998968" cy="1015663"/>
          </a:xfrm>
          <a:prstGeom prst="rect">
            <a:avLst/>
          </a:prstGeom>
        </p:spPr>
        <p:txBody>
          <a:bodyPr anchor="t" anchorCtr="0">
            <a:spAutoFit/>
          </a:bodyPr>
          <a:lstStyle>
            <a:lvl1pPr marL="0" indent="0" algn="ctr" defTabSz="914400" rtl="0" eaLnBrk="1" latinLnBrk="0" hangingPunct="1">
              <a:lnSpc>
                <a:spcPct val="90000"/>
              </a:lnSpc>
              <a:spcBef>
                <a:spcPts val="1000"/>
              </a:spcBef>
              <a:buFontTx/>
              <a:buNone/>
              <a:defRPr sz="60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here to add authors</a:t>
            </a:r>
          </a:p>
        </p:txBody>
      </p:sp>
      <p:sp>
        <p:nvSpPr>
          <p:cNvPr id="9" name="Text Placeholder 76">
            <a:extLst>
              <a:ext uri="{FF2B5EF4-FFF2-40B4-BE49-F238E27FC236}">
                <a16:creationId xmlns:a16="http://schemas.microsoft.com/office/drawing/2014/main" id="{3CFE4D7B-996A-4C1B-67BA-39E77359460E}"/>
              </a:ext>
            </a:extLst>
          </p:cNvPr>
          <p:cNvSpPr txBox="1">
            <a:spLocks/>
          </p:cNvSpPr>
          <p:nvPr userDrawn="1"/>
        </p:nvSpPr>
        <p:spPr>
          <a:xfrm>
            <a:off x="5932593" y="389601"/>
            <a:ext cx="31998968" cy="1446550"/>
          </a:xfrm>
          <a:prstGeom prst="rect">
            <a:avLst/>
          </a:prstGeom>
        </p:spPr>
        <p:txBody>
          <a:bodyPr anchor="t" anchorCtr="0">
            <a:spAutoFit/>
          </a:bodyPr>
          <a:lstStyle>
            <a:lvl1pPr marL="0" indent="0" algn="ctr" defTabSz="914400" rtl="0" eaLnBrk="1" latinLnBrk="0" hangingPunct="1">
              <a:lnSpc>
                <a:spcPct val="90000"/>
              </a:lnSpc>
              <a:spcBef>
                <a:spcPts val="1000"/>
              </a:spcBef>
              <a:buFontTx/>
              <a:buNone/>
              <a:defRPr sz="8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here to add title</a:t>
            </a:r>
          </a:p>
        </p:txBody>
      </p:sp>
      <p:sp>
        <p:nvSpPr>
          <p:cNvPr id="10" name="Text Placeholder 3">
            <a:extLst>
              <a:ext uri="{FF2B5EF4-FFF2-40B4-BE49-F238E27FC236}">
                <a16:creationId xmlns:a16="http://schemas.microsoft.com/office/drawing/2014/main" id="{7577BC75-0205-5C17-94CC-A25EC9E8CBF1}"/>
              </a:ext>
            </a:extLst>
          </p:cNvPr>
          <p:cNvSpPr txBox="1">
            <a:spLocks/>
          </p:cNvSpPr>
          <p:nvPr userDrawn="1"/>
        </p:nvSpPr>
        <p:spPr>
          <a:xfrm>
            <a:off x="459674" y="5503831"/>
            <a:ext cx="10056813" cy="846363"/>
          </a:xfrm>
          <a:prstGeom prst="rect">
            <a:avLst/>
          </a:prstGeom>
        </p:spPr>
        <p:txBody>
          <a:bodyPr wrap="square" lIns="228589" tIns="228589" rIns="228589" bIns="228589"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2pPr>
            <a:lvl3pPr marL="2057297" indent="-571471"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3pPr>
            <a:lvl4pPr marL="2685916" indent="-628619"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4pPr>
            <a:lvl5pPr marL="3143093" indent="-457177"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Type in or paste your text here</a:t>
            </a:r>
          </a:p>
        </p:txBody>
      </p:sp>
      <p:sp>
        <p:nvSpPr>
          <p:cNvPr id="11" name="Text Placeholder 5">
            <a:extLst>
              <a:ext uri="{FF2B5EF4-FFF2-40B4-BE49-F238E27FC236}">
                <a16:creationId xmlns:a16="http://schemas.microsoft.com/office/drawing/2014/main" id="{BFC31CEA-4A1E-64A9-747A-747667C44846}"/>
              </a:ext>
            </a:extLst>
          </p:cNvPr>
          <p:cNvSpPr txBox="1">
            <a:spLocks/>
          </p:cNvSpPr>
          <p:nvPr userDrawn="1"/>
        </p:nvSpPr>
        <p:spPr>
          <a:xfrm>
            <a:off x="477827" y="4674099"/>
            <a:ext cx="10048875" cy="700376"/>
          </a:xfrm>
          <a:prstGeom prst="rect">
            <a:avLst/>
          </a:prstGeom>
          <a:solidFill>
            <a:srgbClr val="143161"/>
          </a:solidFill>
          <a:ln>
            <a:solidFill>
              <a:srgbClr val="143161"/>
            </a:solidFill>
          </a:ln>
        </p:spPr>
        <p:txBody>
          <a:bodyPr lIns="91436" tIns="91436" rIns="91436" bIns="91436"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3700" b="1" u="sng"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12" name="Text Placeholder 3">
            <a:extLst>
              <a:ext uri="{FF2B5EF4-FFF2-40B4-BE49-F238E27FC236}">
                <a16:creationId xmlns:a16="http://schemas.microsoft.com/office/drawing/2014/main" id="{7F422FEF-2BE3-1982-8C7C-3549C9AC8086}"/>
              </a:ext>
            </a:extLst>
          </p:cNvPr>
          <p:cNvSpPr txBox="1">
            <a:spLocks/>
          </p:cNvSpPr>
          <p:nvPr userDrawn="1"/>
        </p:nvSpPr>
        <p:spPr>
          <a:xfrm>
            <a:off x="11428410" y="5503831"/>
            <a:ext cx="10048874" cy="846363"/>
          </a:xfrm>
          <a:prstGeom prst="rect">
            <a:avLst/>
          </a:prstGeom>
        </p:spPr>
        <p:txBody>
          <a:bodyPr wrap="square" lIns="228589" tIns="228589" rIns="228589" bIns="228589"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2pPr>
            <a:lvl3pPr marL="2057297" indent="-571471"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3pPr>
            <a:lvl4pPr marL="2685916" indent="-628619"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4pPr>
            <a:lvl5pPr marL="3143093" indent="-457177"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Type in or paste your text here</a:t>
            </a:r>
          </a:p>
        </p:txBody>
      </p:sp>
      <p:sp>
        <p:nvSpPr>
          <p:cNvPr id="13" name="Text Placeholder 3">
            <a:extLst>
              <a:ext uri="{FF2B5EF4-FFF2-40B4-BE49-F238E27FC236}">
                <a16:creationId xmlns:a16="http://schemas.microsoft.com/office/drawing/2014/main" id="{404035D9-EA0B-A84E-1778-FC44002BC59B}"/>
              </a:ext>
            </a:extLst>
          </p:cNvPr>
          <p:cNvSpPr txBox="1">
            <a:spLocks/>
          </p:cNvSpPr>
          <p:nvPr userDrawn="1"/>
        </p:nvSpPr>
        <p:spPr>
          <a:xfrm>
            <a:off x="22448845" y="5503831"/>
            <a:ext cx="10048874" cy="846363"/>
          </a:xfrm>
          <a:prstGeom prst="rect">
            <a:avLst/>
          </a:prstGeom>
        </p:spPr>
        <p:txBody>
          <a:bodyPr wrap="square" lIns="228589" tIns="228589" rIns="228589" bIns="228589"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2pPr>
            <a:lvl3pPr marL="2057297" indent="-571471"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3pPr>
            <a:lvl4pPr marL="2685916" indent="-628619"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4pPr>
            <a:lvl5pPr marL="3143093" indent="-457177"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Type in or paste your text here</a:t>
            </a:r>
          </a:p>
        </p:txBody>
      </p:sp>
      <p:sp>
        <p:nvSpPr>
          <p:cNvPr id="14" name="Text Placeholder 3">
            <a:extLst>
              <a:ext uri="{FF2B5EF4-FFF2-40B4-BE49-F238E27FC236}">
                <a16:creationId xmlns:a16="http://schemas.microsoft.com/office/drawing/2014/main" id="{18ABA1ED-DC50-777A-88BC-85B5293C1991}"/>
              </a:ext>
            </a:extLst>
          </p:cNvPr>
          <p:cNvSpPr txBox="1">
            <a:spLocks/>
          </p:cNvSpPr>
          <p:nvPr userDrawn="1"/>
        </p:nvSpPr>
        <p:spPr>
          <a:xfrm>
            <a:off x="33422043" y="5503831"/>
            <a:ext cx="10047018" cy="846363"/>
          </a:xfrm>
          <a:prstGeom prst="rect">
            <a:avLst/>
          </a:prstGeom>
        </p:spPr>
        <p:txBody>
          <a:bodyPr wrap="square" lIns="228589" tIns="228589" rIns="228589" bIns="228589"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2pPr>
            <a:lvl3pPr marL="2057297" indent="-571471"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3pPr>
            <a:lvl4pPr marL="2685916" indent="-628619"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4pPr>
            <a:lvl5pPr marL="3143093" indent="-457177"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Type in or paste your text here</a:t>
            </a:r>
          </a:p>
        </p:txBody>
      </p:sp>
      <p:sp>
        <p:nvSpPr>
          <p:cNvPr id="15" name="Text Placeholder 3">
            <a:extLst>
              <a:ext uri="{FF2B5EF4-FFF2-40B4-BE49-F238E27FC236}">
                <a16:creationId xmlns:a16="http://schemas.microsoft.com/office/drawing/2014/main" id="{2CD1BB05-3027-BFC1-E586-43E5C620C197}"/>
              </a:ext>
            </a:extLst>
          </p:cNvPr>
          <p:cNvSpPr txBox="1">
            <a:spLocks/>
          </p:cNvSpPr>
          <p:nvPr userDrawn="1"/>
        </p:nvSpPr>
        <p:spPr>
          <a:xfrm>
            <a:off x="33422043" y="14136752"/>
            <a:ext cx="10052050" cy="846363"/>
          </a:xfrm>
          <a:prstGeom prst="rect">
            <a:avLst/>
          </a:prstGeom>
        </p:spPr>
        <p:txBody>
          <a:bodyPr wrap="square" lIns="228589" tIns="228589" rIns="228589" bIns="228589"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2pPr>
            <a:lvl3pPr marL="2057297" indent="-571471"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3pPr>
            <a:lvl4pPr marL="2685916" indent="-628619"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4pPr>
            <a:lvl5pPr marL="3143093" indent="-457177"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Type in or paste your text here</a:t>
            </a:r>
          </a:p>
        </p:txBody>
      </p:sp>
      <p:sp>
        <p:nvSpPr>
          <p:cNvPr id="16" name="Text Placeholder 3">
            <a:extLst>
              <a:ext uri="{FF2B5EF4-FFF2-40B4-BE49-F238E27FC236}">
                <a16:creationId xmlns:a16="http://schemas.microsoft.com/office/drawing/2014/main" id="{30F53032-CE49-F971-F972-4161A06C761E}"/>
              </a:ext>
            </a:extLst>
          </p:cNvPr>
          <p:cNvSpPr txBox="1">
            <a:spLocks/>
          </p:cNvSpPr>
          <p:nvPr userDrawn="1"/>
        </p:nvSpPr>
        <p:spPr>
          <a:xfrm>
            <a:off x="459674" y="14320742"/>
            <a:ext cx="10056813" cy="846363"/>
          </a:xfrm>
          <a:prstGeom prst="rect">
            <a:avLst/>
          </a:prstGeom>
        </p:spPr>
        <p:txBody>
          <a:bodyPr wrap="square" lIns="228589" tIns="228589" rIns="228589" bIns="228589"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2pPr>
            <a:lvl3pPr marL="2057297" indent="-571471"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3pPr>
            <a:lvl4pPr marL="2685916" indent="-628619"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4pPr>
            <a:lvl5pPr marL="3143093" indent="-457177"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Trebuchet M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Type in or paste your text here</a:t>
            </a:r>
          </a:p>
        </p:txBody>
      </p:sp>
      <p:sp>
        <p:nvSpPr>
          <p:cNvPr id="17" name="Text Placeholder 5">
            <a:extLst>
              <a:ext uri="{FF2B5EF4-FFF2-40B4-BE49-F238E27FC236}">
                <a16:creationId xmlns:a16="http://schemas.microsoft.com/office/drawing/2014/main" id="{CF5956BD-09CB-F8D2-BFE9-0B102DB24B74}"/>
              </a:ext>
            </a:extLst>
          </p:cNvPr>
          <p:cNvSpPr txBox="1">
            <a:spLocks/>
          </p:cNvSpPr>
          <p:nvPr userDrawn="1"/>
        </p:nvSpPr>
        <p:spPr>
          <a:xfrm>
            <a:off x="477827" y="13600520"/>
            <a:ext cx="10048875" cy="700376"/>
          </a:xfrm>
          <a:prstGeom prst="rect">
            <a:avLst/>
          </a:prstGeom>
          <a:solidFill>
            <a:srgbClr val="143161"/>
          </a:solidFill>
          <a:ln>
            <a:solidFill>
              <a:srgbClr val="143161"/>
            </a:solidFill>
          </a:ln>
        </p:spPr>
        <p:txBody>
          <a:bodyPr lIns="91436" tIns="91436" rIns="91436" bIns="91436"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3700" b="1" u="sng"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18" name="Text Placeholder 5">
            <a:extLst>
              <a:ext uri="{FF2B5EF4-FFF2-40B4-BE49-F238E27FC236}">
                <a16:creationId xmlns:a16="http://schemas.microsoft.com/office/drawing/2014/main" id="{23DDC737-0A05-3A5A-0B15-97A6072C79AE}"/>
              </a:ext>
            </a:extLst>
          </p:cNvPr>
          <p:cNvSpPr txBox="1">
            <a:spLocks/>
          </p:cNvSpPr>
          <p:nvPr userDrawn="1"/>
        </p:nvSpPr>
        <p:spPr>
          <a:xfrm>
            <a:off x="11428409" y="4674099"/>
            <a:ext cx="21069309" cy="700376"/>
          </a:xfrm>
          <a:prstGeom prst="rect">
            <a:avLst/>
          </a:prstGeom>
          <a:solidFill>
            <a:srgbClr val="143161"/>
          </a:solidFill>
          <a:ln>
            <a:solidFill>
              <a:srgbClr val="143161"/>
            </a:solidFill>
          </a:ln>
        </p:spPr>
        <p:txBody>
          <a:bodyPr wrap="square" lIns="91436" tIns="91436" rIns="91436" bIns="91436"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3700" b="1" u="sng"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19" name="Text Placeholder 5">
            <a:extLst>
              <a:ext uri="{FF2B5EF4-FFF2-40B4-BE49-F238E27FC236}">
                <a16:creationId xmlns:a16="http://schemas.microsoft.com/office/drawing/2014/main" id="{96708FA4-1B81-87C0-2D67-AE725B77DC76}"/>
              </a:ext>
            </a:extLst>
          </p:cNvPr>
          <p:cNvSpPr txBox="1">
            <a:spLocks/>
          </p:cNvSpPr>
          <p:nvPr userDrawn="1"/>
        </p:nvSpPr>
        <p:spPr>
          <a:xfrm>
            <a:off x="33420186" y="4674099"/>
            <a:ext cx="10048875" cy="700376"/>
          </a:xfrm>
          <a:prstGeom prst="rect">
            <a:avLst/>
          </a:prstGeom>
          <a:solidFill>
            <a:srgbClr val="143161"/>
          </a:solidFill>
          <a:ln>
            <a:solidFill>
              <a:srgbClr val="143161"/>
            </a:solidFill>
          </a:ln>
        </p:spPr>
        <p:txBody>
          <a:bodyPr lIns="91436" tIns="91436" rIns="91436" bIns="91436"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3700" b="1" u="sng"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0" name="Text Placeholder 5">
            <a:extLst>
              <a:ext uri="{FF2B5EF4-FFF2-40B4-BE49-F238E27FC236}">
                <a16:creationId xmlns:a16="http://schemas.microsoft.com/office/drawing/2014/main" id="{C95FC77A-89ED-D782-B230-1889852894BC}"/>
              </a:ext>
            </a:extLst>
          </p:cNvPr>
          <p:cNvSpPr txBox="1">
            <a:spLocks/>
          </p:cNvSpPr>
          <p:nvPr userDrawn="1"/>
        </p:nvSpPr>
        <p:spPr>
          <a:xfrm>
            <a:off x="33426805" y="13433468"/>
            <a:ext cx="10048875" cy="700376"/>
          </a:xfrm>
          <a:prstGeom prst="rect">
            <a:avLst/>
          </a:prstGeom>
          <a:solidFill>
            <a:srgbClr val="143161"/>
          </a:solidFill>
          <a:ln>
            <a:solidFill>
              <a:srgbClr val="143161"/>
            </a:solidFill>
          </a:ln>
        </p:spPr>
        <p:txBody>
          <a:bodyPr lIns="91436" tIns="91436" rIns="91436" bIns="91436"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3700" b="1" u="sng"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74419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76">
            <a:extLst>
              <a:ext uri="{FF2B5EF4-FFF2-40B4-BE49-F238E27FC236}">
                <a16:creationId xmlns:a16="http://schemas.microsoft.com/office/drawing/2014/main" id="{828DEADA-4E86-7F66-86AD-09175EC56463}"/>
              </a:ext>
            </a:extLst>
          </p:cNvPr>
          <p:cNvSpPr txBox="1">
            <a:spLocks/>
          </p:cNvSpPr>
          <p:nvPr userDrawn="1"/>
        </p:nvSpPr>
        <p:spPr>
          <a:xfrm>
            <a:off x="5932593" y="3073871"/>
            <a:ext cx="31998968" cy="769441"/>
          </a:xfrm>
          <a:prstGeom prst="rect">
            <a:avLst/>
          </a:prstGeom>
        </p:spPr>
        <p:txBody>
          <a:bodyPr anchor="t" anchorCtr="0">
            <a:spAutoFit/>
          </a:bodyPr>
          <a:lstStyle>
            <a:lvl1pPr marL="0" indent="0" algn="ctr" defTabSz="914400" rtl="0" eaLnBrk="1" latinLnBrk="0" hangingPunct="1">
              <a:lnSpc>
                <a:spcPct val="90000"/>
              </a:lnSpc>
              <a:spcBef>
                <a:spcPts val="1000"/>
              </a:spcBef>
              <a:buFontTx/>
              <a:buNone/>
              <a:defRPr sz="44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here to add affiliations</a:t>
            </a:r>
          </a:p>
        </p:txBody>
      </p:sp>
      <p:sp>
        <p:nvSpPr>
          <p:cNvPr id="3" name="Text Placeholder 76">
            <a:extLst>
              <a:ext uri="{FF2B5EF4-FFF2-40B4-BE49-F238E27FC236}">
                <a16:creationId xmlns:a16="http://schemas.microsoft.com/office/drawing/2014/main" id="{2C31AA06-EF5D-A930-6D1A-55860815ECD0}"/>
              </a:ext>
            </a:extLst>
          </p:cNvPr>
          <p:cNvSpPr txBox="1">
            <a:spLocks/>
          </p:cNvSpPr>
          <p:nvPr userDrawn="1"/>
        </p:nvSpPr>
        <p:spPr>
          <a:xfrm>
            <a:off x="5932593" y="1864506"/>
            <a:ext cx="31998968" cy="1015663"/>
          </a:xfrm>
          <a:prstGeom prst="rect">
            <a:avLst/>
          </a:prstGeom>
        </p:spPr>
        <p:txBody>
          <a:bodyPr anchor="t" anchorCtr="0">
            <a:spAutoFit/>
          </a:bodyPr>
          <a:lstStyle>
            <a:lvl1pPr marL="0" indent="0" algn="ctr" defTabSz="914400" rtl="0" eaLnBrk="1" latinLnBrk="0" hangingPunct="1">
              <a:lnSpc>
                <a:spcPct val="90000"/>
              </a:lnSpc>
              <a:spcBef>
                <a:spcPts val="1000"/>
              </a:spcBef>
              <a:buFontTx/>
              <a:buNone/>
              <a:defRPr sz="60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here to add authors</a:t>
            </a:r>
          </a:p>
        </p:txBody>
      </p:sp>
      <p:sp>
        <p:nvSpPr>
          <p:cNvPr id="4" name="Text Placeholder 76">
            <a:extLst>
              <a:ext uri="{FF2B5EF4-FFF2-40B4-BE49-F238E27FC236}">
                <a16:creationId xmlns:a16="http://schemas.microsoft.com/office/drawing/2014/main" id="{576172B2-FC04-657F-84FF-FA62D5E8C94D}"/>
              </a:ext>
            </a:extLst>
          </p:cNvPr>
          <p:cNvSpPr txBox="1">
            <a:spLocks/>
          </p:cNvSpPr>
          <p:nvPr userDrawn="1"/>
        </p:nvSpPr>
        <p:spPr>
          <a:xfrm>
            <a:off x="5932593" y="389601"/>
            <a:ext cx="31998968" cy="1446550"/>
          </a:xfrm>
          <a:prstGeom prst="rect">
            <a:avLst/>
          </a:prstGeom>
        </p:spPr>
        <p:txBody>
          <a:bodyPr anchor="t" anchorCtr="0">
            <a:spAutoFit/>
          </a:bodyPr>
          <a:lstStyle>
            <a:lvl1pPr marL="0" indent="0" algn="ctr" defTabSz="914400" rtl="0" eaLnBrk="1" latinLnBrk="0" hangingPunct="1">
              <a:lnSpc>
                <a:spcPct val="90000"/>
              </a:lnSpc>
              <a:spcBef>
                <a:spcPts val="1000"/>
              </a:spcBef>
              <a:buFontTx/>
              <a:buNone/>
              <a:defRPr sz="8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7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here to add title</a:t>
            </a:r>
          </a:p>
        </p:txBody>
      </p:sp>
    </p:spTree>
    <p:extLst>
      <p:ext uri="{BB962C8B-B14F-4D97-AF65-F5344CB8AC3E}">
        <p14:creationId xmlns:p14="http://schemas.microsoft.com/office/powerpoint/2010/main" val="3557458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9EA8310-DA00-A3B1-870F-2266D41124F7}"/>
              </a:ext>
            </a:extLst>
          </p:cNvPr>
          <p:cNvSpPr/>
          <p:nvPr userDrawn="1"/>
        </p:nvSpPr>
        <p:spPr>
          <a:xfrm>
            <a:off x="483426"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CB96DD17-3815-70A9-5FAA-81E1E264D386}"/>
              </a:ext>
            </a:extLst>
          </p:cNvPr>
          <p:cNvSpPr/>
          <p:nvPr userDrawn="1"/>
        </p:nvSpPr>
        <p:spPr>
          <a:xfrm>
            <a:off x="33320262"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90A6A4AA-B90E-1EF5-E2CF-58C0A9BF8EE2}"/>
              </a:ext>
            </a:extLst>
          </p:cNvPr>
          <p:cNvSpPr/>
          <p:nvPr userDrawn="1"/>
        </p:nvSpPr>
        <p:spPr>
          <a:xfrm>
            <a:off x="11442847" y="4691266"/>
            <a:ext cx="20978625" cy="26518273"/>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6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D94EDD1F-4B42-4F45-B0C1-C160AF13FA7C}"/>
              </a:ext>
            </a:extLst>
          </p:cNvPr>
          <p:cNvGrpSpPr/>
          <p:nvPr userDrawn="1"/>
        </p:nvGrpSpPr>
        <p:grpSpPr>
          <a:xfrm>
            <a:off x="-43304" y="11286"/>
            <a:ext cx="43905392" cy="4120075"/>
            <a:chOff x="-43304" y="11286"/>
            <a:chExt cx="43905392" cy="4120075"/>
          </a:xfrm>
        </p:grpSpPr>
        <p:sp>
          <p:nvSpPr>
            <p:cNvPr id="5" name="Rectangle 4">
              <a:extLst>
                <a:ext uri="{FF2B5EF4-FFF2-40B4-BE49-F238E27FC236}">
                  <a16:creationId xmlns:a16="http://schemas.microsoft.com/office/drawing/2014/main" id="{97302FB6-4FEE-7344-8AB3-832C3327102F}"/>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userDrawn="1"/>
          </p:nvGrpSpPr>
          <p:grpSpPr>
            <a:xfrm>
              <a:off x="-43304" y="11286"/>
              <a:ext cx="43905392" cy="4036528"/>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graphicFrame>
        <p:nvGraphicFramePr>
          <p:cNvPr id="74" name="Table 73">
            <a:extLst>
              <a:ext uri="{FF2B5EF4-FFF2-40B4-BE49-F238E27FC236}">
                <a16:creationId xmlns:a16="http://schemas.microsoft.com/office/drawing/2014/main" id="{5F218D9D-7B98-FE45-89BA-6D5959DC2A3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73A943FF-505A-4C07-86EE-86D3E7A89CCA}"/>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62"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21" name="Group 20">
            <a:extLst>
              <a:ext uri="{FF2B5EF4-FFF2-40B4-BE49-F238E27FC236}">
                <a16:creationId xmlns:a16="http://schemas.microsoft.com/office/drawing/2014/main" id="{57415EED-75C2-AE43-A5EF-4E2ABB3FB76B}"/>
              </a:ext>
            </a:extLst>
          </p:cNvPr>
          <p:cNvGrpSpPr/>
          <p:nvPr userDrawn="1"/>
        </p:nvGrpSpPr>
        <p:grpSpPr>
          <a:xfrm>
            <a:off x="-43304" y="11286"/>
            <a:ext cx="43905392" cy="4120075"/>
            <a:chOff x="-43304" y="11286"/>
            <a:chExt cx="43905392" cy="4120075"/>
          </a:xfrm>
        </p:grpSpPr>
        <p:sp>
          <p:nvSpPr>
            <p:cNvPr id="22" name="Rectangle 21">
              <a:extLst>
                <a:ext uri="{FF2B5EF4-FFF2-40B4-BE49-F238E27FC236}">
                  <a16:creationId xmlns:a16="http://schemas.microsoft.com/office/drawing/2014/main" id="{406D62EB-FE0C-0140-83E4-ED5A9E10203A}"/>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F4220B3-A831-9C4F-9226-C23361689523}"/>
                </a:ext>
              </a:extLst>
            </p:cNvPr>
            <p:cNvGrpSpPr/>
            <p:nvPr userDrawn="1"/>
          </p:nvGrpSpPr>
          <p:grpSpPr>
            <a:xfrm>
              <a:off x="-43304" y="11286"/>
              <a:ext cx="43905392" cy="4036528"/>
              <a:chOff x="-14192" y="1382"/>
              <a:chExt cx="27451941" cy="4572641"/>
            </a:xfrm>
          </p:grpSpPr>
          <p:sp>
            <p:nvSpPr>
              <p:cNvPr id="24" name="Rectangle 16">
                <a:extLst>
                  <a:ext uri="{FF2B5EF4-FFF2-40B4-BE49-F238E27FC236}">
                    <a16:creationId xmlns:a16="http://schemas.microsoft.com/office/drawing/2014/main" id="{4376B7FE-11A5-384D-A302-91A839CAE7D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730BC0D8-BF0E-1E48-A5BA-DBE5EFF446C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7CF719AE-E434-D547-8086-492C8B3F521B}"/>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910171083"/>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29342871" y="4770782"/>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17125" y="4749583"/>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91379" y="4791981"/>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3"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78" name="Table 77">
            <a:extLst>
              <a:ext uri="{FF2B5EF4-FFF2-40B4-BE49-F238E27FC236}">
                <a16:creationId xmlns:a16="http://schemas.microsoft.com/office/drawing/2014/main" id="{5373C3A2-708A-CA45-9DA9-BCEAB1E0E126}"/>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A4D0F77F-6F82-47F2-B14E-3B9B3E495843}"/>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4" name="Group 23">
            <a:extLst>
              <a:ext uri="{FF2B5EF4-FFF2-40B4-BE49-F238E27FC236}">
                <a16:creationId xmlns:a16="http://schemas.microsoft.com/office/drawing/2014/main" id="{B1E7C499-DC71-C947-A6B6-EB19BA774C6A}"/>
              </a:ext>
            </a:extLst>
          </p:cNvPr>
          <p:cNvGrpSpPr/>
          <p:nvPr userDrawn="1"/>
        </p:nvGrpSpPr>
        <p:grpSpPr>
          <a:xfrm>
            <a:off x="-43304" y="11286"/>
            <a:ext cx="43905392" cy="4120075"/>
            <a:chOff x="-43304" y="11286"/>
            <a:chExt cx="43905392" cy="4120075"/>
          </a:xfrm>
        </p:grpSpPr>
        <p:sp>
          <p:nvSpPr>
            <p:cNvPr id="25" name="Rectangle 24">
              <a:extLst>
                <a:ext uri="{FF2B5EF4-FFF2-40B4-BE49-F238E27FC236}">
                  <a16:creationId xmlns:a16="http://schemas.microsoft.com/office/drawing/2014/main" id="{6943A4C9-462C-4248-AA91-7B6B4581B71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65D9DA6-06BB-E34C-908B-960C1E52E1C3}"/>
                </a:ext>
              </a:extLst>
            </p:cNvPr>
            <p:cNvGrpSpPr/>
            <p:nvPr userDrawn="1"/>
          </p:nvGrpSpPr>
          <p:grpSpPr>
            <a:xfrm>
              <a:off x="-43304" y="11286"/>
              <a:ext cx="43905392" cy="4036528"/>
              <a:chOff x="-14192" y="1382"/>
              <a:chExt cx="27451941" cy="4572641"/>
            </a:xfrm>
          </p:grpSpPr>
          <p:sp>
            <p:nvSpPr>
              <p:cNvPr id="27" name="Rectangle 16">
                <a:extLst>
                  <a:ext uri="{FF2B5EF4-FFF2-40B4-BE49-F238E27FC236}">
                    <a16:creationId xmlns:a16="http://schemas.microsoft.com/office/drawing/2014/main" id="{EC8A9FF7-CCDD-0F43-A972-ADC3A60A887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2B58685C-5C24-BB42-BBEC-9D0F1A445A14}"/>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DDBC536C-5EEE-AF48-B458-69E40A47597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ounded Rectangle 36"/>
          <p:cNvSpPr/>
          <p:nvPr userDrawn="1"/>
        </p:nvSpPr>
        <p:spPr>
          <a:xfrm>
            <a:off x="483426"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33320262"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11442847" y="4691266"/>
            <a:ext cx="20978625" cy="26518273"/>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79" name="Table 78">
            <a:extLst>
              <a:ext uri="{FF2B5EF4-FFF2-40B4-BE49-F238E27FC236}">
                <a16:creationId xmlns:a16="http://schemas.microsoft.com/office/drawing/2014/main" id="{95944D7C-C179-0F4A-B420-E9093CD11D4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38AC10A7-F1A6-46DA-969C-3A6C399D99F4}"/>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3" name="Group 22">
            <a:extLst>
              <a:ext uri="{FF2B5EF4-FFF2-40B4-BE49-F238E27FC236}">
                <a16:creationId xmlns:a16="http://schemas.microsoft.com/office/drawing/2014/main" id="{88AEE462-59D9-BC48-B1CD-C78EEF40212C}"/>
              </a:ext>
            </a:extLst>
          </p:cNvPr>
          <p:cNvGrpSpPr/>
          <p:nvPr userDrawn="1"/>
        </p:nvGrpSpPr>
        <p:grpSpPr>
          <a:xfrm>
            <a:off x="-43304" y="11286"/>
            <a:ext cx="43905392" cy="4120075"/>
            <a:chOff x="-43304" y="11286"/>
            <a:chExt cx="43905392" cy="4120075"/>
          </a:xfrm>
        </p:grpSpPr>
        <p:sp>
          <p:nvSpPr>
            <p:cNvPr id="24" name="Rectangle 23">
              <a:extLst>
                <a:ext uri="{FF2B5EF4-FFF2-40B4-BE49-F238E27FC236}">
                  <a16:creationId xmlns:a16="http://schemas.microsoft.com/office/drawing/2014/main" id="{31DAC20A-9B7F-7A4C-88ED-929E01D223C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8F40EC8-624E-234C-A5E5-CC7794589EA0}"/>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B0D06FD9-1BB8-8649-9A78-C78934370C9B}"/>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2F081DFA-F21A-9E41-911A-1B69711D97EE}"/>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5425DB9E-358C-EE4C-8D75-8947C8800C66}"/>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F26B43"/>
          </p15:clr>
        </p15:guide>
        <p15:guide id="2" pos="6912" userDrawn="1">
          <p15:clr>
            <a:srgbClr val="F26B43"/>
          </p15:clr>
        </p15:guide>
        <p15:guide id="3" pos="2071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oogle Shape;6;p16" descr="A screen shot of a computer&#10;&#10;Description automatically generated with low confidence">
            <a:extLst>
              <a:ext uri="{FF2B5EF4-FFF2-40B4-BE49-F238E27FC236}">
                <a16:creationId xmlns:a16="http://schemas.microsoft.com/office/drawing/2014/main" id="{96CEFF8A-1CB7-9745-416B-D414153870AD}"/>
              </a:ext>
            </a:extLst>
          </p:cNvPr>
          <p:cNvPicPr preferRelativeResize="0"/>
          <p:nvPr userDrawn="1"/>
        </p:nvPicPr>
        <p:blipFill rotWithShape="1">
          <a:blip r:embed="rId3">
            <a:alphaModFix/>
          </a:blip>
          <a:srcRect r="16478" b="85511"/>
          <a:stretch>
            <a:fillRect/>
          </a:stretch>
        </p:blipFill>
        <p:spPr>
          <a:xfrm>
            <a:off x="-13524" y="-30402"/>
            <a:ext cx="43904724" cy="4527820"/>
          </a:xfrm>
          <a:prstGeom prst="rect">
            <a:avLst/>
          </a:prstGeom>
          <a:noFill/>
          <a:ln>
            <a:noFill/>
          </a:ln>
        </p:spPr>
      </p:pic>
      <p:pic>
        <p:nvPicPr>
          <p:cNvPr id="8" name="Picture 7">
            <a:extLst>
              <a:ext uri="{FF2B5EF4-FFF2-40B4-BE49-F238E27FC236}">
                <a16:creationId xmlns:a16="http://schemas.microsoft.com/office/drawing/2014/main" id="{003B97F0-9570-51AA-8BAB-36940E629F19}"/>
              </a:ext>
            </a:extLst>
          </p:cNvPr>
          <p:cNvPicPr>
            <a:picLocks noChangeAspect="1"/>
          </p:cNvPicPr>
          <p:nvPr userDrawn="1"/>
        </p:nvPicPr>
        <p:blipFill>
          <a:blip r:embed="rId4"/>
          <a:srcRect t="10191"/>
          <a:stretch>
            <a:fillRect/>
          </a:stretch>
        </p:blipFill>
        <p:spPr>
          <a:xfrm>
            <a:off x="1" y="31375857"/>
            <a:ext cx="43891199" cy="1542544"/>
          </a:xfrm>
          <a:prstGeom prst="rect">
            <a:avLst/>
          </a:prstGeom>
        </p:spPr>
      </p:pic>
      <p:sp>
        <p:nvSpPr>
          <p:cNvPr id="68" name="Rectangle 15">
            <a:extLst>
              <a:ext uri="{FF2B5EF4-FFF2-40B4-BE49-F238E27FC236}">
                <a16:creationId xmlns:a16="http://schemas.microsoft.com/office/drawing/2014/main" id="{92D05607-08A0-3854-4935-2BF97EC18A19}"/>
              </a:ext>
            </a:extLst>
          </p:cNvPr>
          <p:cNvSpPr>
            <a:spLocks noChangeArrowheads="1"/>
          </p:cNvSpPr>
          <p:nvPr userDrawn="1"/>
        </p:nvSpPr>
        <p:spPr bwMode="auto">
          <a:xfrm>
            <a:off x="0" y="0"/>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ourier New" panose="02070309020205020404" pitchFamily="49" charset="0"/>
              </a:rPr>
              <a:t>%3CmxGraphModel%3E%3Croot%3E%3CmxCell%20id%3D%220%22%2F%3E%3CmxCell%20id%3D%221%22%20parent%3D%220%22%2F%3E%3CmxCell%20id%3D%222%22%20value%3D%22%26lt%3Bfont%20face%3D%26quot%3BGeorgia%26quot%3B%26gt%3B%26lt%3Bspan%20style%3D%26quot%3Bfont-size%3A%2022px%3B%26quot%3B%26gt%3BQA%20Service%26lt%3B%2Fspan%26gt%3B%26lt%3B%2Ffont%26gt%3B%22%20style%3D%22text%3Bhtml%3D1%3BwhiteSpace%3Dwrap%3BstrokeColor%3Dnone%3BfillColor%3Dnone%3Balign%3Dleft%3BverticalAlign%3Dmiddle%3Brounded%3D0%3B%22%20vertex%3D%221%22%20parent%3D%221%22%3E%3CmxGeometry%20x%3D%221680.6299999999999%22%20y%3D%223825.8800000000006%22%20width%3D%2298%22%20height%3D%2236.5%22%20as%3D%22geometry%22%2F%3E%3C%2FmxCell%3E%3CmxCell%20id%3D%223%22%20value%3D%22%22%20style%3D%22shape%3Dimage%3BverticalLabelPosition%3Dbottom%3BlabelBackgroundColor%3Ddefault%3BverticalAlign%3Dtop%3Baspect%3Dfixed%3BimageAspect%3D0%3Bimage%3Ddata%3Aimage%2Fpng%2CiVBORw0KGgoAAAANSUhEUgAAAgAAAAIACAYAAAD0eNT6AAAAAXNSR0IArs4c6QAAAERlWElmTU0AKgAAAAgAAYdpAAQAAAABAAAAGgAAAAAAA6ABAAMAAAABAAEAAKACAAQAAAABAAACAKADAAQAAAABAAACAAAAAAAL%2BLWFAABAAElEQVR4Ae2dB3wdV5X%2Fz9NT77K6LNmybMu9pzlxutMTQgihBP5hgdBCSwIsu7RdIPTQCbAQIAu7LIQUAiGdFEJix733IluSbTWrd733%2Fue8RIms5vdm7pQ787ufz5Xem5lz7jnfO2%2FmzG0TIH%2BkNHZzNedLOC%2FhXM05h3MmZyQQAAEQAAH%2FEuhi19s57%2BW8jfOznJ%2Fh3MvZ0yngae9evdF%2Fin18B%2Bdsj%2FsK90AABEAABNQQkIDgD5zv5nxAjUr3afFqAJDPqL%2FJ%2BX2cE9yHHRaBAAiAAAhoQCDENv6K879zPqmBvXGZ6MUA4DIm8DvOxXGRwMEgAAIgAAIgMD6BE7z53Zz%2FPv5uPbcG9TR7Qqs%2Fxnv%2Bl3PWhEdgBwiAAAiAAAjER0DGi72LcxPnDfGJuvdoLwUAn2bM3%2BfsxVYN955BsAwEQAAE%2FEFAupOv4dzBea0XXPZKACCR2c844%2BbvhbMSPoAACICAewlczqbt4bzTvSbGZpkXbpjz2dV1nDNicxlHgQAIgAAIgIApAjJ1cAXnfaa0OCys%2Bwh5sf9ezrj5O3wioXgQAAEQ8BEBGRMgswO0fojWPQC4mStgpY9OOrgKAiAAAiDgDgKr2Iy3ucMUY1boHL1I8LKD8zxjrkMKBEAABEAABEwR2M7SsrpsxJQWh4R1bgG4iJnh5u%2FQiYNiQQAEQAAEaBEzOF9XDjoHADLyHwkEQAAEQAAEnCSg7b1I5y6AWq7xcidrHWWDAAiAAAj4nsARJlCpIwVdA4BpDFugI4EACIAACICA0wTkYbTeaSPiLT8xXgGXHD%2FHjB05U5fS7IvupMzC2RRI8MpaSGaIQBYEQAAENCHAw%2B36e9S8qTcSDlF3ywE6%2FPKPqfOEjOcznOSepF0AoOsYgKlGqykls5AWv%2Fl7lFU8Fzd%2FoxAhBwIgAAIeICAPgJmFc2j%2BVd%2Bi5HR5iazhZPieZLhEBYK6BgCyCIOhlDftTEpMMSxuqEwIgQAIgAAIuJdAMDmDcsrPMGNgthlhp2R1DQCSjAJLSss1Kgo5EAABEAABjxJISs0x45nhe5KZQs3K6hoAmPUb8iAAAiAAAiDgawIIAHxd%2FXAeBEAABEDArwQQAPi15uE3CIAACICArwkgAPB19cN5EAABEAABvxJAAODXmoffIAACIAACviaAAMDX1Q%2FnQQAEQAAE%2FEoAAYBfax5%2BgwAIgAAI%2BJoAAgBfVz%2BcBwEQAAEQ8CsBBAB%2BrXn4DQIgAAIg4GsCCAB8Xf1wHgRAAARAwK8EEAD4tebhNwiAAAiAgK8JIADwdfXDeRAAARAAAb8SQADg15qH3yAAAiAAAr4mgADA19UP50EABEAABPxKINGvjtvp92BvG5088gp1HNtO3SdraLC3lUIDPaZNCCQEKTEli1JzyiizcDblVZxB2aULWG%2FAtG4rFIRDA9RWu4na6jZRd8th6u9qoKH%2BLqJIxHRxialZlJxRQBn5VZRbvizKIiExxbReaxREqOPEbmaxkTob91JfxzEa6uukSHjIdHHB5DSSV16n51VSTtkiypt%2BDiWn55nWa5WCvvZjr%2F42Tuyk3tajNNjfSeHBPquKg16XEggmp%2FN5m0cZU%2Fi8nbqYz9uzyeTreV3qqbvMQgBgYX10Ne2nmjW%2FpOZD%2F1RycZ%2FI1A6%2BeDbufTq6OzW7lMqXvY2mLrmJEhKTJxKxdbsEPEdeuY%2BO73o0eqOzpPD2V7W2MOuj63%2FLgVEmFc%2B7iirPfm80MLCkzDiVhkODdGzbw1S3%2BY%2FU21Ybp3R8h7ce3UD1Wx8gCRLzK8%2BlypW3UlbxvPiUWHh0y%2BGX6ci6%2B6i9fiuXYj4AtNBUqLaRQOvRdVS35X5KCCZRftUqqjznA%2FxwM8tGC%2FxVFAIAC%2Bq7v7OBDv7zp9S450l%2BuA1bUMLEKvs6jtOBF35IdZv%2BSDPO%2BzCVzL964oMt3hMe6qejG%2F6H8%2B%2BUtHjEY660LNRv%2BROd2PkoVSx%2FJ0076z0UTEqLR4XSYyVAO8TnRG97vVK9p1MWCYc4AH0xGoQWzVlNM8%2F%2FGEmQ6FTqbNxDB%2Fn8bOXWDyQQmIiABMtN%2B5%2Bj5gMvcCB%2FJVWt%2BiilZBZOdDi2GyQQNCjntNhKNuAKI0ZIs%2BiUynOMiMYk035sK2154DbqOL6dj3fuyWZooIt%2FPM9TD3c5FHAkHUiwN9br72qibQ99khp2P04R%2FjE7laRZva1%2Bc%2FQGmD%2Fj3GiXiZ22yA14%2F3PfpYMv%2Fpi7OzrtLHpMWd0th%2BjEjr9SZsEs7iKYNma%2F1RuO7%2FgL7fjLv3LrR53VRUG%2FZwhESFpST%2Bz8G2WXLIh2d4proUHz3WWjEbXVrafOhp2jN8f6%2FUk%2BcG2sB7vlOAwCVFgTcoHb8qfbaKCnVaFWc6rkyXPznz5iq03ylLfx9%2F%2FC%2FdyGf0zmnB5Hurv5QNSm9mhgNs4BFmwa7OuIBoPSEuGWNDTQTdv%2F8plo64h9NkW4VeoHtOepu0ie7JBAIF4Cg33ttPWhT0Rb9OKVxfETE0AAMDGbuPZIn%2Bbep7%2Fuygtcx%2FEdtO3hT5I0yVud%2BjpP8JP%2F7TzAr8nqouLWL4HZtodv58Fm1va%2Fi2HS8rDz0X%2FjAY%2Bb47bTagFpldj37N3UwF1UdqTDa%2B6l2o2%2Ft6MolOFhAhI8ShApXVpIagggAFDAUUa073rsC7b398djemfDHtr7zDfiEYn7WAkwdvzls9zacDJuWbsEZLT9tj%2FfaXlzvDT7y0A896YIX0y%2FankrjfTj1nAAgAQCKgjImKpdj3%2BRuzYPqVDnex0IAEyeAnJC7vzb516dzmZSl9XiJ3Y9RpKtSgdf%2FAn3oe22Sr0yvT2tR%2BjAP36kTN9oRfKEUr%2F1wdGbXfc9PDTAF9MvWTZDRQLB3U9%2Bmf12biyM66DDINMEZAr1%2Fme%2FJs1spnX5XQECAJNnwIldf6Pu5oMmtdgnfpBvfKHBXuUFynxumeKmS5LBcDIoTnWSgPDQi%2FeoVmuZPukOsare5MlfxXoXljkPxdoS6G45wLMEXp36rK0TLjAcAYCJSpAnqMMv%2F8KEBvtF5anMigv%2BoZd%2BxuMfBux3yGCJ0Rs1T8tTnWTaoRWBhWo7R%2BqrWcs36kHzC1ON1Ckj%2FY9t%2F%2FPITfgMAkoJHF3%2FK1eOuVLqpMXKEACYANx88AWSOf%2B6pWPbHlJqsgyua9z3d6U67VDWfPBFXoXvuNKi6rc8oFSfHcqk%2Fpr2Pau0qGPbH7asa0GpoVCmLQFZSbT1yMva2u8GwxEAmKgFHW964m4PL7kq0%2BJUpeYDz2l6sY9EFxtRxUGeemUKpI5J9bncuPcZHTHAZs0ItBx6XjOL3WUuAgDD9RGJruVuWNxhQZUj1HVe1a21Vt1IfVnbX9ck0xVleqCKJK0qqltWVNgFHd4j0F6%2FyXtO2egRAgCDsPs7m0gWp9A1dSlsAZCVunRNKm1XqctunjIGQNUyxV1N%2B%2Bw2H%2BX5lMBgXxtPO27xqffm3UYAYJChvMFN59SncE16nZ%2F2%2BjsblXVf9Gp%2FTqg5p%2Fva1Y6r0Pl3BtutJ9DfifPNKGV7F4g3aqUL5WRJVaOpqGoqffL%2FvkYpGeZeTrPu4efo%2Fi%2F%2B3JAZQ%2F3G7R9ZoKx4Z3SFwUAgQJ96%2BDtUMqtipMq4P7fUNdC3r7vT4PrgERriecVJqdlxlztawMyUt9tXvYPeuujS0Srj%2Bt7Hs1Jue%2FhbtK%2F5aFxywwfL%2ByNUpCETMwoy8mdS4ZwrKRDAs4mKutBBh8weOrb1%2Fuhr0o3Ya%2BZabKQ8L8kgADBYm2be3V4%2BfwZVLJxpsOQ3xJZcsdJwABBW8O55scSMnqS0FFp82dlvOGTwU9GMMsqckk3tDcZWIFT1siIz58SFM5bTtNwSgwTeEFtYMtNwAKCMQ8j4i1pScyooOT3%2FDYfwyRcEUjKLDAcAqs5bX4Ae5STC7FFA8BUEQAAEQAAE%2FEAAAYAfahk%2BggAIgAAIgMAoAggARgHBVxAAARAAARDwAwEEAH6oZfgIAiAAAiAAAqMIIAAYBQRfQQAEQAAEQMAPBBAA%2BKGW4SMIgAAIgAAIjCKAAGAUEHwFARAAARAAAT8QQADgh1qGjyAAAiAAAiAwigACgFFA8BUEQAAEQAAE%2FEAAAYAfahk%2BggAIgAAIgMAoAggARgHBVxAAARAAARDwAwEEAH6oZfgIAiAAAiAAAqMIIAAYBQRfQQAEQAAEQMAPBBAA%2BKGW4SMIgAAIgAAIjCKAAGAUEHwFARAAARAAAT8QQABgtJYDxtH1dvQYLfUUub6O7lO%2Bx%2FMlEAjEc%2FiExwbIOIfQ4BAN9PZPqDvWHVE9PSb0mKjLU200zrRzQM050dFv%2FJwgVRxMnFvhkIl6PLUy8E0jAuEhE%2FWu6rzViJcqUxNVKfKbnmBimmGX97y4mb5y8YcpJcO4Dim8btchwzYEk9INy44UTEhMogD%2FACOR8MjNMX2WG%2FcXV76PppQXxXT8RAe1HW%2Bm3k7jN75gsrl6GLYrmJQ6%2FDHu%2F3f89fs0r2hG3HIjBXr5Irq5fs%2FITXF9DiY5z6Gtdh31dxwnZcFIXARwsBMEwqEB6muvM1y0qvPWsAEaCyIAMFh5yRlTDEoS3ywjdGDdTsPyKgSTM%2FJVqGEdARJd%2FV1NhvQd33%2BUJDuVEpMzKJho%2FMY90m4zTFt62umfNVtGqrP9sxn7RxqbnG783IqEQ9TTWjNSHT6DwKQEktOMX4snVeyDncbbb30AZzIX03LL%2BSFF3%2Fgpfcr0ydyLa59KXXEVrODg9CmVCrS8qkKlLmVGxawoQOl5as4JvTnEDAwHuoBAICGJUnPKXGCJniYgADBYbwnBZMounmdQ2nmx3KnLlBmRU7ZUmS67FeVMVWd7TtkSu81XVl5m4SxKTMlUoi%2BrqJpUdTEpMQhKPEsgq2guP4gledY%2Fqx1DAGCCcH7VKhPSzolKs3duuboAIL%2FqPOecMVmyyjrMLl1ISak5Ji1yRlwlB2kZmzL9LGccQam%2BIpA3%2FVxf%2BavaWQQAJogWz7%2BKo8%2BgCQ3OiBbOWU0JiSnKCs8uWUAZ%2BVXK9NmlSJoOVQZCCcEkKp53pV3mKytHBnGWzL9amT5RVLLwOqX6oAwERhOQQLNg1urRm%2FE9DgIIAOKANfrQ1KwSKlt4%2FejNrv4uN6npZ%2F2LchtnnPsh5TqtVjhj5QejMxhUljP9rPdw87ea0fQq7ZpMV%2FG8q5T1%2Fw%2BXU8CtYzmli4a%2F4j8IKCdQMv9NlJJpbgaRcqM0U4gAwGSFVfKNL5isZkqdSVNiEi9f9nZKy5ka07HxHFQ4%2B2LSqQ88s3C2JU%2FryRkFVLH8nfGgc%2FTYhMRkmnGeFcFbgKrO%2F5ijvqFw7xKQILt8%2BS3eddAmzxAAmASdnJ5HVed%2B2KQWe8SlyXv6We%2B1rLDZF3%2BKuxaSLdOvSrG0glRf%2BlnlT%2F%2FD9k078xZ%2Bop42%2FNXV%2FyvPuZWkJcuKJN0rqrsWrLATOvUjMO2sD1JSWp5%2BhrvMYgQACiqkfPk7qGzRmxVosk6FjMpefP3dlJiaZVkhWcVzad6VX2b9xlfEs8y4EYolUMkpWzxii9qP0iK06M3ftZS1CosLZ1%2FCAeF7VKiaUMec1Z8jGRyJBAKqCJTMv4ZKF75FlTpf60EAoKj6Z1%2FyacqrWKFIm1o1MmVx%2FtVfoYyCWWoVj6OtqPpSqlx56zh73LGpYsW7qGyx9RcPmVO%2F4JqvKx1sqZKg9M%2FPu%2Bo%2FWaW1wZq0CC287luYq62y8nysK2%2FamSRBJZIaAggA1HAkuckufsuPODJ9kyKNatQkpeXSkrf8kApmXqBGYQxaZqz8AM297PPMxD3zc2Wk%2B0zuk5514Sdj8EDNIVOmn00r3vkry5rYjVpZNOcyWnLTPcpWQDydHSmZhXTGu%2F7btQHy6ezHfncQKF10PS2%2B4Qeuuq64g4xxK%2FSbw%2Faqryv53xVG3M4pW0RTKs8xInpaGZkSKDdamQveXreJIuGh08pYeYAMylvy1h9TZmG1lcWMq1u6A3K5RaStdgMN9XeNe4xdG1OyiqJPoU70R8vyukU87bKzcS%2F1yRr3DiaZ%2Blm16qM0%2B6LbKcHmxVNkueWiuVdQaKCbOht2M4WIgyRQtE4EZMDf7IvvjI61Gp52Le8RUZ3a6tbzuWl4ifYn2Z61qm2yWh8CAAsIZ5cuiI4wD%2FGb2bpbDvG1LmxBKROrlAFo8oOZffEdvLqbdX3%2BE1vw6p7UbJ4mufiGaDN4d9N%2BMvXGr9MVNs5%2B8V0G5C245qvk5PK0svBS6YJrKIOXHe45eZgGe9vGsda6TXLRLOGpfguu%2FQbJ9Dyrm%2F0n8kTsyJ9xLsnCUf1djdTbVjvRodgOAtEn%2FZIF13Lw%2Fk3Km3bqwlIIANScINZ2AKqxcTwtd%2FDG742343TbKlbczM3At5%2FuMGX7B7pbqGHPk9Ry%2BGXqOLaNQkN9ynSPVCTvJpD%2BsaLq1dEnb2nydlOSm3%2FTgeepmXMbt44M9LRaYp50eeSWL4%2B2xMjURLfNyZe3JrbXb6HGPU9RK7eO9LQetYSDPO3n8OC7KTPOo2J%2B8pZmeLelntYj1LD7CTpZs5ZbSPZwnBxym4mwx2YC0lKUM3UJn7fnUvGcy6MvGhtjAjce9ff0jtlsdkPNmnvo2Lb7jaqRe9IPjAo7JYcAwEbycvHv72yI3vxCA%2BabxWUNbHnKTePpfTqtRSDIB3tbqY9ZDPUJB7MtJAnRdexTsopJpmXqlEKDPfwkfIyG%2BHyI8GtRzaYgtzYk8%2FSoFG59cVsQOJlv0l3W215Pg30dFB5Uf3GfrGzsc55AMDkz%2BtuV3%2FBpz1sEAMoqTN%2FX2SlDYJ8iObFTs0uj2b5S3VmSzOHFPF6KvjRHXsTj9yTLuqp6G6HfWcJ%2FEIiVgLvaiWO1GseBAAiAAAiAAAiYIoAAwBQ%2BCIMACIAACICAngQQAOhZb7AaBEAABEAABEwRQABgCh%2BEQQAEQAAEQEBPAggA9Kw3WA0CIAACIAACpgggADCFD8IgAAIgAAIgoCcBBAB61husBgEQAAEQAAFTBBAAmMIHYRAAARAAARDQkwACAD3rDVaDAAiAAAiAgCkCCABM4YMwCIAACIAACOhJAAGAnvUGq0EABEAABEDAFAEEAKbwQRgEQAAEQAAE9CSAAEDPeoPVIAACIAACIGCKgK4BgOH3x4ZDg6aAQRgEQAAEQMB7BEzeGwzfk5wkqWsA0GMUWlfDHqOikAMBEAABEPAoge7mvWY86zYj7JSsrgHASaPA2o9vp7rN9xsVhxwIgAAIgIDHCBzf%2FgB1Nuwy41WLGWGnZANOFWyy3MUsv9WMjsyiOZTFOZAQNKMGsjYSSEzJovS8aZQ%2F4zxKzsi3sWQpKsIXiD3UenQD9Xc1Ujg0YHP5KA4EQCBKIEIUGhpSAiMSCVF38%2F5oNqlwIcvvNKnDdnFdA4AUJtXKOc12YijQcQIStJUuuI5mnv9xSkzNstye9mPbaP9z3%2BUAYLflZaEAEAAB7Qh0scVTOGs3wEzXAEDOkKc5r5YPSP4kkJZXQUtv%2FAmlZpdaBuDErsdo79Nf4yd%2B7X7bljGBYhAAgVMIPM7frj5liyZfdB0DIHgf0IQxzLSIQG9rLW1%2F5FMUHuq3pIS2us2056m7cPO3hC6UgoBnCDyoqyc6BwB%2FZOhajrzU9WRxo91dTQd4UKecCmpTJBKmfc9%2BmyJhNX2Naq2DNhAAAZcQ6GQ7tH0Y1TkAaGPwv3DJSQAzHCTwagDAI4MUprbajTww6KBCjVAFAiDgQQI%2FZZ%2FadfVL5wBAmH%2BDswwGRPIxgf6uJuo5eUQpgdaj65XqgzIQAAHPEWhmj76ts1eJOhvPtjdx%2FlfOv9TcD5hvkkB%2Fe21jdmFVr0k1r4v3tdcV8JeM1zfgAwiAAAicSuDT%2FNXwmjSnqnLmm%2B4BgFC7l%2FNlnN8mX5D8SaCiJK9oaqm6WaG1OVnU4E%2BU8BoEQOD0BP6XD%2Fnv0x%2Fm7iN07wIYpvte%2FrBm%2BAv%2B%2B49ATsE0pU5n5Zcr1QdlIAACniHwEnvyAS9445UAoIcr4xrOL3uhUuBDfATyy6opM0%2FtWgDT518UnxE4GgRAwA8E%2FslOXstZWXejk9C8EgAIQxkMKF0B0jSD5CMCSy%2B5Vbm3BVPnUsXc85TrhUIQAAFtCfyOLb%2Bcs8xA80TyUgAgFSItAe%2Fm%2FB7OMkAQyeMEKhdeQrOXWbMI1%2Fk3fpFSM3I9ThDugQAInIZAI%2B%2F%2Ff5xv4eyJJ%2F9hf736Jhx5UdCvOIc4y4uDUjkjeYzA9PkX0up3f4eCicmWeJaSnkNls86mI7teoMF%2BiS2RQAAEfERA5vffzflmzuu86LfO7wKItT4y%2BcAbON%2FI%2BULOeKRjCDqnbB6gt3z1B2nOWTdQIGB9I1ZvZwtteOpntHf9n2lowFMPADqfBrAdBKwgIM37z3N%2B6LXs6dVm%2FRAAcD2%2BnqTFo5JzNeccztmch9Pt%2FGHe8Jd4%2Fi%2B%2B4BbKLa6KRwTHGiAgzfE5BdNJBv05kYYG%2B6jxyHbqajtOQ4PWvH%2FACb9QJgjoRqCt4RBt%2B8dvjZq9mwV%2FMEK4gz%2FLjX8f5yOcpeXYF8kL6wDEU1FSsQdfy6PlbuINhgKAafMvoPLqlaP14bvHCCQmpXKXwJke8wrugIB%2BBOr2rTETANSzx1hGniFY336q37kFi0EABEAABEDA8wQQAHi%2BiuEgCIAACIAACIwlgABgLBNsAQEQAAEQAAHPE0AA4PkqhoMgAAIgAAIgMJYAAoCxTLAFBEAABEAABDxPAAGA56sYDoIACIAACIDAWAIIAMYywRYQAAEQAAEQ8DwBBACer2I4CAIgAAIgAAJjCSAAGMsEW0AABEAABEDA8wQQAHi%2BiuEgCIAACIAACIwlgABgLBNsAQEQAAEQAAHPE0AA4PkqhoMgAAIgAAIgMJYAAoCxTLAFBEAABEAABDxPAAGA56sYDoIACIAACIDAWAIIAMYywRYQAAEQAAEQ8DwBBACer2I4CAIgAAIgAAJjCSSO3eTpLZns3XzO1ZxzOMv34VQ5%2FCHe%2Fwe3PEFNdbviFcPxIAACIAACBgh0NB81IPW6SCV%2F%2Buzr34i6%2BHM7532c5UIu332RAj7wsoR9vJnzjZzP4uy3oIddRgIBEAABEIiBwCAfs47zg5x%2Fz7mBs2eTlwOAaVxrX%2BD8Hs7Jnq1BOAYCIAACIGAFgX5Weh%2FnuzjXcfZcCnrOIyIZ13An5wc4n8PZiz6yW0ggAAIgAAIWEpDW4jM4f5BzH%2BdXOHsqea0FIJdr5w%2Bcr%2FBULcEZEAABEAABpwk8xgZId7KMF%2FBE8lIAIH39T3Fe5ImagRMgAAIgAAJuI7CVDZIHTE%2BMDfBKACAj%2Bp%2FnvJQzEgiAAAiAAAhYRWA7K76Qc6tVBdil1wvrAEgQ8zvOuPnbddagHBAAARDwLwFpZf4fzto%2FQHthgNwdXBGf8O%2B5CM9BAARAAARsJjCby2vmLFMGtU26RzDlTH4355EL%2BmhbGTAcBEAABEBAGwIdbOlczse1sXiUobq3AHyL%2FTl3lE%2F4CgIgAAIgAAJWE0jhApI4P2F1QVbp17kFoJChyHqQqVbBgV4QAAEQAAEQmIRAL%2B%2Br4NwyyTGu3aXzIMB3MlXc%2FF17asEwEAABEPA8gTT28G26eqlzAPAWXaHDbhAAARAAAc8Q0PZepGsXgERdMgdT%2BmCQQAAEQAAEQMApAtINkMdZ3h2gVZK1jnVMc9hoUzf%2FvGlnUWbhbAok6D4OUsfqg80gAAIgYJxAaHDIuPAIyUg4RN0tB6i9fuOIrXF%2FlAfSas6yQJBWSdcAQOZgGk7zr%2FoKFc%2B70rA8BEEABEAABBwiEOFH7R556FaXmvY%2FRfuf%2FZoZhXJP0i4A0HUMgLz0x1DKLV%2BOm78hchACARAAAW8SKJx9OWWXLjHjnHQBaJd0DQAyjJLOLJxlVBRyIAACIAACHiWQkT%2FTjGdaLkanawBgePBiIEHXXg8z5yZkQQAEQAAEJiNg8t5g%2BJ40mU1W79M1ALCaC%2FSDAAiAAAiAgKcJIADwdPXCORAAARAAARAYnwACgPG5YCsIgAAIgAAIeJoAAgBPVy%2BcAwEQAAEQAIHxCSAAGJ8LtoIACIAACICApwkgAPB09cI5EAABEAABEBifAAKA8blgKwiAAAiAAAh4mgACAE9XL5wDARAAARAAgfEJIAAYnwu2ggAIgAAIgICnCSAA8HT1wjkQAAEQAAEQGJ8AAoDxuWArCIAACIAACHiaAAIAT1cvnAMBEAABEACB8QkgABifC7aCAAiAAAiAgKcJ4NV4NlZvaLCHek4epcHeNhoa6DZdcgK%2F2TAxJZNSc8ooJauYAgE94rlIeIh62%2Bqov6uRhvo6KWKShLyGKzE1i5IzCiktt5wSgkkmNdolHqG%2BjhPU136Mz4cuCoeGTBecmJxOSWm5lJY3jRKTDb8127Qd8SqQ30RP65Ho%2BRAa6o9XHMdrTuDV8zaP0vm8DfI5jGQPAQQAFnOWi9qJXY9Ry6GXqLv5AEUiYUtKlBtgXvkKKpqzmgpmXkQJicmWlGNU6WBfOzXsfpKaDzxH7ce3U3howKiqSeUSgsmUXbqACmZdRMVzr6Tk9LxJj7d7Zzg0yOfCi9Sw92lqO7qBhIs1KUAZBTMpf8ZKKpl%2FDWXkV1lTjAmt7ce28m%2FjcWo98gr1tteb0ARRrxCQh5joeVu1is%2FbqzkgmO4V11zph5bvMGaSd3D%2BnhGiFStuplkX3m5ENC6Z%2Fs4Gqnnl13R8%2ByOW3fQnMiglq4gqz34%2FlS663vFWgdBgL9Vv%2BRMdeeU3Slo9JvJ5vO3BxFSauuxtNP2s93BLSdZ4h9i4LUKN%2B56lQ%2F%2B8J9r6YWPB0aLy%2BYI6%2B8I7uGWgwu6ix5TXcWIXHXrxx9Rau3HMPmwAgTcIBKio%2BhKqWvXRaMve69u5ybC%2Fp%2Ff1r6o%2B1Ky5h45tu9%2BoOrkn%2FcCosFNyQacKNlnuSpa%2FwoiOnLJFNKXyHCOiMcnIE%2F6RtffSzkc%2FRx0ndrKM2QbumIo95aAQdy%2B0HPonNR98nnLLlzv2FNzMT7pbH%2Fgo2%2FECN28PnmKjHV%2Bkq0GeMo%2Fv%2BAulcTeJU0%2FBva21tPWhj1Pd5j9yE3eHHa6PKaO39SjVb3uIW176KbdiBQeG9sf%2BEgzueeqrtP%2B573LXx7ExNmIDCIwm0N1ymG%2FKD%2FPmMF%2FLlvH%2FV8%2Fb0KD57rLRZbXVrafOBrlmG0pPstRaQ5IOCiEAUAhfLnC7Hvsi1W99kJ%2F6Qwo1G1M10HOSTux%2BjG98Myh9SqUxJQal6jb9gfY8%2BVWScQ9Op%2FBQX%2FTpW25%2BedPOsPXm11a%2FhbY%2B%2BAlHnvrHcOfgtJ3t6Tixgwq4RSAhMWXMIVZt6O9qigZBJ2u0u0ZahQR6YyQg19I2bi3qbNhN%2BVXn8xifZL6uIACIEd%2Bkh%2BkxamxSF9yxU27%2Bm%2B%2F%2FMDXtf84dBr1mRWigh3b85bPc%2F%2F64bXbJE97%2B579ne9fH5A5G6Oj639Lep78%2B%2BWEK98q5sOVPH%2BFBn60KtZpXJTfhTX%2F8EA31d5lXFoMG6d%2Ff8L%2B38AV8TwxH4xAQGJ%2BAjKOSFkW51iKpIYAAQAnHSPRpVyJUNybpltjz9Neo4%2FgOy82T%2Fn5p6nZrku6Aoxv%2Bx3Lzupr20e4n%2FpMiYedbgsZzVgak7vzb5ywP0iQA3f7IZ2igu2U8M7ANBOIiIONH5HflRNdqXIZqcjACAAUVVbP2V9zE%2FIwCTdapkFH32%2F8iF%2BJmywqR5m558nd7OvTiT%2Bgkjzy3KsnI%2Fm1%2F%2FpTrn1SkJeDwSz%2BzCkNU767HvxSd%2FWJpIVDuKwJNPJOobpP1QbwfoCIAMFnLfR3H6ci6%2B0xqsUdcnsIOvGDNQFVpZZCmf7c%2B8Y4kHLX12e%2Bwrer7EaWcI2t%2FTTILRIckrSE9J2ssMfXVgaj%2FsEQ3lPqbQN2m3%2FI6Inr8xtxcUwgATNbO4Zf%2Fy7I57SZNG1e8Yc9TlvTFNux%2Bgroa945bphs39vCo%2BGPcHaA6SUAog0B1SRKwHXrp58rNlSDLCr3KDYVCLQmEQwNUu%2BE3WtruJqMRAJiojd62Wh5c94QJDc6I1m76veKCIyTdILqlI2yz3KhUpiPr%2FpunPFqzyJFKO0fqksGKMiZAZRKdMg4CCQSsItC070lMJzUJFwGACYCywp%2FqG4gJc2IWbd7%2FPMngLFWprX4rT3OrVaXONj0yNa31yDpl5ck4i8a9TynTZ5%2BiSHS1SpXlndj1qEp10AUCYwjItbdp%2F9NjtmND7AQQAMTOasyRLYdfGrNNhw0hnhffVrdJmaknNeUgAFTWoSw6ZNfUOmWV95oilRykBaSVlzlGAgGrCbQdxboSZhgjADBITxaV6WrUt4lTblaqUvux7apU2a5HLYdtttuvqsDulhp%2BL4GaVQo7eSyI%2FD6QQMBqAl3NfK5p1uVmNZN49CMAiIfWiGOlyVvH5v9hF7oVjvy2ahT5sK1W%2Fpe3M6qaUywvftI3RUiWC1aRek%2FqzEEFAeiwi4AMYu3rwIukjPLG2wANkhvoMb66W0IwgRatPptSMlINlv6qWM2WfdR4yNjJP2jC%2FlONjkRfb3zqtti%2FVZ0xjwqmlcQuMM6RrceaaP9aY4scyVLFocE%2BCialjaM5vk1mmJbnFNGS0ur4Chx1dB8%2Fdb9waDMNGZzeONCjZrEec7%2BNZErnNxfq8mrrUVWArwYIyNiZ7pMHOQ439t6U6O8ub4aBkiGCAMDgOSD96EbTvAuW06ce%2BrZR8dflDqzbSV%2B5%2BMOvf4%2Fng6o1%2BuXHa7QlJDE5ib7w9D383vqkeEwfc2w4FKbbKq6hnnZjS9vK0qIqAgAJJIymb1%2F9cVpVudSo%2BOtyH3zw6%2FTEvjWvf4%2Fngxn7R5Zj5reRW3Emv8r50pHq8NkHBGRhn56Thwx5auZ8M1Sgh4TQBWC0Mk1MHzP75D9sckqG8adWg8H2cNGv%2F4%2BYeNthQmLQ9M1fDJEWlaTU5NdtivuDKhgmWKQpejFPerKJViUT5%2FQpzE3wDCSYCwZPsQNftCGQEDRR76rOW21oqTMUAYA6ltAEAiAAAiAAAtoQQACgTVXBUBAAARAAARBQRwABgDqW0AQCIAACIAAC2hBAAKBNVcFQEAABEAABEFBHAAGAOpbQBAIgAAIgAALaEEAAoE1VwVAQAAEQAAEQUEcAAYA6ltAEAiAAAiAAAtoQQACgTVXBUBAAARAAARBQRwABgDqW0AQCIAACIAAC2hBAAKBNVcFQEAABEAABEFBHAAGAOpbQBAIgAAIgAALaEEAAoE1VwVAQAAEQAAEQUEcAAYA6ltAEAiAAAiAAAtoQQACgTVXBUBAAARAAARBQRwABgDqW0AQCIAACIAAC2hBI1MZSlxlq5r3lNVv20Z4Xt1BqZpoprzY88oJh%2BYSgmqpPMPH%2B9sHeflpz%2FzNUOrvCsB8i2FLbQJ3NbYZ1JASTDcuOFAyYeKf5o3teouREE%2B9EZ0N6B%2FtpU%2F2ekSbF9TmgiIOZd7v3tB6mjPaZRAE8m8RVeRofHAkNUF%2FnccMeqPr9GjZAY0E1dwGNARg1PTEl06gonaxrpK9f%2BXHD8ioEE1OyVKjh63SQgompFBrqi1tfJBKhn733y3HLqRQI8I0mmJyuRGVicoZhPb9a%2FwhJdjKZOadH2h00waG39QgdXf%2BrkerwGQQmJWDmfJtUsQ92Isw2WMlpOWUGJd0hlpYzVZkhqRqzSMkqjgYxKmDozEH8V3VO6P7bUHEuQId9BFKz9b4W20dqbEkIAMYyiWlLckYBJadPielYNx6UWVStzKzMojnKdNmtSCWHrEJ1TO3mIE%2F%2FqgKYTI052M0d5ZkjkJyeT0lpeeaU%2BFgaAYCJys%2BbdoYJaWdF86adqcwAcHgVZW70fAgo42qnotyKFSTdISpSSlYRpedNU6EKOkBgUgI55Ssm3Y%2BdkxNQ84ufvAzP7i2qvkxL3zILZ%2FMFeroy2wtnXkQ6DsSRG17R7EuUcUjNKqGc0oXK9NmpqKh6tdLiiubo%2BdtQCgHKLCdQUHWx5WV4uQAEACZqN7%2FqPErLNTeC3UTxhkXLl73dsOx4gompWVQ878rxdrl6WyHf9KQrR2UqX66WrUrbJtIl4yAKZ6m9kJYtejMlJKqZXTGR3djubwJpORWUW3G2vyGY9B4BgAmAgYREqlr1ERMa7BdNn1JJJfOvUV7wjHM%2FFJ0NoFyxRQplqlrVeR9Srl2efLOK5ynXa6XCKq471TdrCSpUB5pWMoBu%2FQhMO%2BsDygbw6ue9GosRAJjkWFR9KWWXLDCpxT7xWRd80pIfTUpmIZWveKd9jpgsaeqSt1rUehOgmefLFE89xgJkFs6i4vlXm6Q5vvj0M%2F%2BFklJzxt%2BJrSBggkBW8ULKr7rAhAaICgEEAKbPgwAtuPbrWoxErVj%2BTv7RnGfa44kUzFj5AcotXz7Rbtdsl1kLMyxsuZFBkdPPusU1%2Fk5kiKx%2FMP%2Fqu5QN%2FhtdjnQNzb%2BG9fNaEUggoIqABJWzL%2Fk8q9MjyFbltxV6EAAooJqaXUoL3%2FQtHghnbiU3BaZMqGLK9LNp5gWfmHC%2Fih3SJbLwum8qm0%2BuwqbROpIz8mnx9Xdb3l0x47yPUMHMC0cX75rvMgByAd%2F8M%2FKrLLXJjvPOUgeg3FUE5Bqz4NpvEub%2Bq6kWBABqOFLu1KX8tPM1CiaZW95XkTmnqJGL8IJrv2HLk1hSWi4tfssPKC3PfYMjJVBbeuOPSfqnrU5yg51%2F9Zc5CHBfM6X098%2B76svcGrTKagxR%2FdLyVMUBkapphrYYjUJcRyCYlE4L%2BTqWx1NWkdQQQACghmNUS%2BGsi2j5O37F0WmpQq3mVJUtvoEW3%2FB9UrXMayzWyBTDM955H%2BVNOyuWw205JqdsCa24%2BTeUUTDLlvKkELlgLbr%2BO1TJXSNuaa6UWQ%2FLbvo5Fc%2B9wjYOUtD0s9%2FLLL5LZpZLttVgFOYqArK2xLK3%2FZwKZrm3Vc1VwGI0RtfOuZXsn6ErWE7ZIppSeU6MeOI%2FLDljSnSUfSQ8RF2NeykSCcWvRIGE3OjmX%2FkfJE9fTjx5JSSmRG8ycsPpbNhNocFeBV7Fr0JaJGae%2F1GqvvQzDt18AtEnFmkh6m4%2BRAPdzfE7oUBCmk7LeeDjgmvvUroGRDymyeJAMmh2oLuFultq4hHFsT4lIOuLlC9%2FB3dXfY0H7b6xfHlocEg5kba69Xyt2mlU75MsuNaosFNyCAAsIB%2Fkm58EGSU8Nz401Et9bXUUDg1aUNJYlVnFc2nmqtuoevVnHV%2BNTQKP7JL5NHXJWyghKZX62utpqL9rrNEWbJEnBgl%2BFvAgNBmY6EQQNNItWWe%2FdNH1lD5lOvV3NXFuHLnbss%2FSClE87wpayN1TxfOvcryLSgZwyaJD%2BTPOpcHeNj4njnGQHLbMfyjWk4C0WJbw7BQZYF00ZzVPU005xREEAKfgMPxF12GUd7DH3zPidcWKm2nWhbcbETUsEx7qp7b6LdR%2BbBv1tBzmC18rDQ10G9Y3LCiv4g3yD0VeviIj2%2FMqzuAouXx4twv%2FRzjC3kttdRv5CfAw9XWcoNBAl4IbQIC7OLK4b7%2BIB7XNiN7wZS6%2B0zf9ySqgr%2BM4tR7lJw5uJYoGRn2dFA6bDxLlzWjJ3Ooh6z1It0dO%2BVLLBzxO5ufp9g2x3621G6jjxA7qaT1KQ30djrUWnc5W7LeOgHQNJfG7VeS8zZ3K523Z0onXpogQ9feob1GsWXMPHdt2v1En5Z70A6PCTsnhdcA2kJfoVQbiSfZ3CvAiOXOj2d8cKDpOpHThm8g9o0WcqRGZKlg4%2B%2BJodsYClAoC%2FiWAQYD%2BrXt4DgIgAAIg4GMCCAB8XPlwHQRAAARAwL8EEAD4t%2B7hOQiAAAiAgI8JIADwceXDdRAAARAAAf8SQADg37qH5yAAAiAAAj4mgADAx5UP10EABEAABPxLAAGAf%2BsenoMACIAACPiYAAIAH1c%2BXAcBEAABEPAvAQQA%2Fq17eA4CIAACIOBjAggAfFz5cB0EQAAEQMC%2FBBAA%2BLfu4TkIgAAIgICPCSAA8HHlw3UQAAEQAAH%2FEkAA4N%2B6h%2BcgAAIgAAI%2BJoAAwMeVD9dBAARAAAT8S0DXAGDAaJUN9Jw0Kgo5EAABEAABjxIweW8wfE9yEqeuAUCnUWgna9bSYG%2BrUXHIgQAIgAAIeIzAYF8btdetN%2BNVhxlhp2QTnSrYZLl1RuUHe9toywMfpZkXfJIyC6spIUFXBEYJQA4EQGCYQCAhSMHk9OGvjv4f6jP8XOOo3bYXHiEa6u9VUmwkPETdzfup5pWf02BfuxmdtWaEnZINOFWwyXLLWL7epA6IgwAIgAAFE1Mpu2wRlcy%2FmornXUWBgD0No6HBHqrf8gA17n2GulsOUjg0iNrQl0AJm96gm%2Fm6BgDC%2BRDnGboBh70gAALuJZBZNIcWvenblJpdaqmR7fVbaMejn6OB7mZLy4FyWwjs51KqbSlJcSH2hLqKjX5N3ZPWqIVWEAABvxLoatxLm%2F5wK%2FV3NVmGoI1v%2Flse%2BBhu%2FpYRtl3xE7aXqKhAnQOA%2F1HEAGpAAARA4HUCcvPf9fiXXv%2Bu8sPQQDft%2FOu%2FcXO%2FloPGVaLwkq7%2F1dUZnQOAlxn6Jl3Bw24QAAH3Emir3Ugnj7yi3MD6zfeTyelmym2CQlME1rG0%2BhPFlEmxC%2BscAPBYUPpq7K7iSBAAARCInUDj3qdjPzjGIxss0Blj0TjMGgJfsUatPVp1DgCE0J85P24PKpQCAiDgJwJdjfuUuitTznpaZOwykkcIyDi0v%2Bnsixcmwd%2FGFSBdAXk6VwRsBwEQcBeBwZ6TfdkZSRtVWdXX2ZYUiYTPUqUPehwl0MKlf8BRCxQU7oUAoIY5%2FD%2FOj3AOckYCARAAAdMEsqcUp5bmJZ9nWtFrCiI5JbzwWJDC4ZAqldDjDIEhLvbdnLVc%2FGckMt27AIZ9kWaYD3IOD2%2FAfxAAARAwQ6B4%2BhIz4mNkZdXBwmmLxmzHBq0IyD1Gnvy1nfo3krZXAgDx6dec38W5X74ggQAIgIBhAoEAzV5xnWHxiQRnL792ol3Y7n4CfWziOzjf535TY7PQSwGAePwHztJkd1C%2BIIEACICAEQIzl1xJRdMWGhGdVGb%2ByrdSbhEWMJ0Ukjt37mezzuX8J3eaZ8wqL%2FaZH2cU976G40z%2Bn2QMDaRAAAT8SCC%2FrJqueO%2BP%2BB0Bycrdl26A8uqVdGDzYzQ0KA%2BUSC4n0MP2fZOztC5r3%2Bc%2FmrUXAwDxcZDzs5wlEJAltyTkzuaMBAIgAAITEpi55Aq64n0%2FpuTUzAmPMbsjNSOPqpZcTidqNlNPh3VLDpu10%2BfycrP%2FMeebOT%2FKWQb%2BeS7p%2FDKgeCpDujpk%2Bs2lnGVkj7y4Iee1zP%2BiSX7xhloLklLS8Vrh1yDiHwjoRCAhmEjp2YVUUrmMqs%2B4joorl9pnfiRCh3c8Swe3PEEtx%2FZSb1cLRcIYxxxLBYR5TYXBfnk4N5TkAbFrhKS8B1iyLPywhfPfOa%2Fn7PnK8EsAwHV52vQ0H7H6tEeNc8C1H7432qw3zi5sAgEQAAEQUEygbt8aevTntxrV%2BgwLXmZU2EtyXhsE6KW6gS8gAAIgAAIgYBkBBACWoYViEAABEAABEHAvAQQA7q0bWAYCIAACIAAClhFAAGAZWigGARAAARAAAfcSQADg3rqBZSAAAiAAAiBgGQEEAJahhWIQAAEQAAEQcC8BBADurRtYBgIgAAIgAAKWEUAAYBlaKAYBEAABEAAB9xJAAODeuoFlIAACIAACIGAZAQQAlqGFYhAAARAAARBwLwEEAO6tG1gGAiAAAiAAApYRQABgGVooBgEQAAEQAAH3EkAA4N66gWUgAAIgAAIgYBkBBACWoYViEAABEAABEHAvAQQA7q0bWAYCIAACIAAClhFAAGAZWigGARAAARAAAfcSQADg3rqBZSAAAiAAAiBgGYGAZZrdpTjI5qzkfDHnJZyrOWe%2FlvlfNGXy36TXPsf1LyklnRISEuOSwcEgAAIgAALGCITDQzTY32NMmGiQBbtGCHfwZ8n7OG%2Fl%2FCzntZxDnD2dvB4AlHLtfYLzLZzLPF2TcA4EQAAEQEAVgXpW9FvOP%2BJ8QpVSt%2BnxagCQwaC%2FxFlu%2Fqlugw57QAAEQAAEtCDQx1b%2BgPNdnLu1sDgOI70YAJzF%2Fv%2BB84w4OOBQEAABEAABEJiIwCHe8Q7O6yc6QMftXhsE%2BC6uhBc54%2Bav49kIm0EABEDAnQSq2Cy5t7zTneYZs0oGx3kl3cqO%2FJozRuN5pUbhBwiAAAi4h4DcW27gXMd5s3vMMm6JV7oA3sQIHuLspYDGeK1CEgRAAARAwCoCQ6z4es6PWVWAXXq9EABIc%2F8mzrl2QUM5IAACIAACviZwkr1fxvmozhS8MAbgl1wBuPnrfBbCdhAAARDQi8AUNlfuPVon3QOAG5n%2BpVrXAIwHARAAARDQkcDlbPR1Oho%2BbLPuXQAb2JEVw87gPwiAAAiAAAjYSEAGA8o9KGJjmcqK0rkFYNVr4JXBgCIQAAEQAAEQiIOAjAOQtWe0TDoHADLnHwkEQAAEQAAEnCTwbicLN1O2zl0Ah9nxSjPOQxYEQAAEQAAETBLYz%2FLygjntkq4BgLzYR17WgAQCIAACIAACThMoYQManDYi3vJ1XTVvXryOjjw%2Bs7CaZl7wccoqqqZAQFcEIz3CZxAAARDwCQEebtff26vE2UgkRN3NB%2BjI2p9Rd8sBMzrlnoQAwAzBOGTL4zj2lEOT0vJo6Vt%2FQklpWDrgFDD4AgIgAAI6EOAAIBRW9%2BCWW34GZVz7Xdryx1tosK%2FdKAHD9ySjBaqQ03UQYKZR56dUno2bv1F4kAMBEAABDxJISs2l3ApTg%2FmzdcSiawCQbBR2cros4IQEAiAAAiAAAm8QkNZhE8nwPclEmaZFdQ0ATDsOBSAAAiAAAiDgZwIIAPxc%2B%2FAdBEAABEDAtwQQAPi26uE4CIAACICAnwkgAPBz7cN3EAABEAAB3xJAAODbqofjIAACIAACfiaAAMDPtQ%2FfQQAEQAAEfEsAAYBvqx6OgwAIgAAI%2BJkAAgA%2F1z58BwEQAAEQ8C0BBAC%2BrXo4DgIgAAIg4GcCCAD8XPvwHQRAAARAwLcEEAD4turhOAiAAAiAgJ8JIADwc%2B3DdxAAARAAAd8SQADg26qH4yAAAiAAAn4mgADAz7UP30EABEAABHxLING3ntvoeGioj9rrNlP7sW3Uc7KGBnrbKDTQbdqCQEIiJaZkUlp2GWUUVVNexQpKz5tuWq9VCiKRMHWe2EVt9Zupu%2FkQ9Xc10VB%2FJxcXMV1kYko2pWQWUEZ%2BFeWUL6PskgUUCLg3vu1tq6XW2o3U1biXetuPRTlEwkOmOQST0ikpLZfSp0ynnNLF%2FI7zZSTb3JoG%2BbcgHDpP7KSe1qM01NdB8ntB8heBYHIGJUfP20rKKVvCv%2BGlFExM9RcEB7xFAGAh9N72ejryym%2Bocd8zfMPvsbCkN1RnFs6m8mVvp5IF17rmBii%2B1276PR3b%2Fgj1dza8YayFn1IyC6l0wXVUcca7OEjKsrCk2FVLANSw%2Bwmq2%2FxH6mzYHbugiSPlIlpYfQlNP%2Fu9rgoO249vp6Ov3EctNWtIReBjAhFEXUggmJxORdWrqfLs91FqTpkLLfSGSQFN3biD7f6eEdsrVtxMsy683YhozDLyVFOz9l46tu1hCocGY5ZTeWBG%2Fgyaef7HKb9qlUq1cemSC3v9tofoyNpf0UBPa1yyqg5OSs2J3vymLr2JEoJJqtTGredkzVo6%2BOKPqatpf9yyKgQCCUEqW3g9VZ77QUpOn6JCpSEd8pR%2F6J%2F3UNP%2B51nefMuPISMgpA0B%2Bc2WLbmRKs95P8lvOZr4tOnv6VXuQ82ae%2Fiafb9RvXJP%2BoFRYafkgk4VbLLclSx%2FhREdOWWLaErlOUZEY5KRC%2FyWP91GJ4%2B8QvLE51SSIKRhz5M00N1M%2BZUrbW8NGOSm3O2PfJrqtzxAoUHnmnTDQ%2F1cF2up7ej6aDAkTxb2pggdXnMv7X36axwEnbS36JGlRSLRVocTO%2F9G2aULKTW7dOReWz437X%2BWtj30SceCIFucRCFKCcg1tOP4jmjLWW75cu7mK4zqDw2a7y4bbWhb3Xr%2BjewcvTnW70%2FygWtjPdgtx7m3k9QthOKwQy5wm%2F7v%2FdTXcTwOKWsPlVaIrQ%2Fd%2Flpfu7VlDWuXcQ4bf%2F9eauWbrluSNDmLTV1NB2wzKTTYQ9v%2BfCfVrPmlbWWerqDB3lY%2BHz4evaCe7liV%2B2u4FWjHX%2F%2Bdg0H1T24q7YQudxKQ8UKb7%2F8wtxw9504DNbUKAYCiimvjQX67HvuiKwcwtR5dF30at6M7Qp5ytz74CZJBbm5LfZ0n2LaP2TIOQZ5cdj32JWo59JLbMFB4aIB2P%2FGf1HzoRVtsq934ezr88n9xWWjytwW4RwuR4HHn3z7Pg0Y3eNRD%2B91CAKCAeR%2BP4t7x18861t8fiwsSoBx84YexHGr4GAkwdj767yQ3WrcmCVC2%2FflTlj%2BJSj9388F%2FuBVDtHtKAtbu5oOW2ihdYTL2AQkEVBCQcUU7H%2F036uMB1kjmCSAAMM0wQjv4pid97m5PdVvu5ya0Zy0zs2bNL0gCDbenrqZ9PBDtp5aZKS0uR9f%2FzjL9qhTL7IydHARYNVZFxoHs4ie2SDikymToAQGS82r%2Fc3cxCbQomT0dEACYJNi492nbpnSZNDUqvv%2F570ebgFXoGqlD%2BujqNv1x5CZXf67f%2BiD1tlrRTRHhJ96fuNr3kcZ1Nx%2BgEzsfHblJ2WeZAisXayQQUE2gs2EXd6%2B9oFqt7%2FQhADBR5dIcdeiln5vQYL%2BozMM%2FvvOvyguWPl6dFnCJ1t3L6uuuYc9THBDuUc7XSoWHueVGZkuoTHKe1W%2F9k0qV0AUCpxA4su4XWEPiFCLxf0EAED%2Bz1yWaD%2F2TB7vVvf5dlw%2F1Wx9Qaqo85ckCN7qlpn1%2Fj65GqNJuWeRHt9Tf2UhNB55XanZ0DQwebIgEAlYRkHEArbXrrFLvC70IAExUc%2BPeZ0xIOycqA79kqp6q1Mw3j3BIv4u99H2rnFYk0z9lzrKOSfW53LDvaR0xwGbNCLQcxLRAM1WGAMAEvTaNp6OonKOv87Sc1lp1axW08Zr2uqa2uo3KBgNK87814yt0pQu7rSLQXq%2Fvb84qJvHoRQAQD60Rx8oKe46u7DbCFiMfVS5J29W4z4gJrpBRaXsnzy7QNQ31d%2FHUqmNKzFd5bikxCEo8S2Cgp4VnYDmzzLgXoCIAMFiL8qIfnZNK%2B1XdOJzgKU%2Brqqap6cxB2Ks6J%2BTthkggYBeBvg6cb0ZZ422ABskN9Rt%2FnW9%2BRTF96JdfoNTMNIOlvyq24ZEX6C%2FfMTbf%2FNXX8JoqPiosN0%2Bjo%2F8DgQB95Df%2FQSWzyk0Z0lLbQD9%2B9xd5HEL8716QcQAyHz4x1fwbA4dMvOL51rOupxsWXGSKQx8Puvv0335Ih08auyBKK4CKNDRgXE8av866cNZqIhe%2FylkFI%2Bh4g0CExw8d3%2Flw9FXQb2yN%2FZOKV6vHXpq3jkQAYLA%2BI2Hjb%2FmbvmQ2zT1%2FqcGS3xALJicZDgDCoaE3FJn4FDbBITk9hc656VITpb8qWrlsDmXl51J7o7GX7agawBgx8ebHa%2BacR4tKZplmsaxsjuEAQC7EKlLExLmVnjeDX%2F86VYUZ0KERgdSsUuoyuGaEqt%2BvRriUmYouAGUooQgEQAAEQAAE9CGAAECfuoKlIAACIAACIKCMAAIAZSihCARAAARAAAT0IYAAQJ%2B6gqUgAAIgAAIgoIwAAgBlKKEIBEAABEAABPQhgABAn7qCpSAAAiAAAiCgjAACAGUooQgEQAAEQAAE9CGAAECfuoKlIAACIAACIKCMAAIAZSihCARAAARAAAT0IYAAQJ%2B6gqUgAAIgAAIgoIwAAgBlKKEIiN1lPAAAJWRJREFUBEAABEAABPQhgABAn7qCpSAAAiAAAiCgjAACAGUooQgEQAAEQAAE9CGAAECfuoKlIAACIAACIKCMAAIAZSihCARAAARAAAT0IYAAwGhdBYyj6%2B%2FuM1rqKXL93b2nfI%2FnSyAQz9ETHxsg44pCQyEaGhicWHmMe8KhMA329cd49DiHqYJhgkXvkAn7R7jUM2Di3DJxTo8wgcgEz0jY%2FPlwii34ogWBcMhEvas6b7UgpdbIRLXq%2FKMtmJhq2Nnd%2F9hEd9%2FwGUrNTDOsQwRrtuwzLB9MSjcsO1IwITGZr%2FcJFImER26O6fNQ%2FyDdddlHqWBaSUzHT3RQ67Em6unonmj3abcHk8zVw3ABwSTj58RnHvsxLS2tHlZl6L8EEf84tNmQrAiZsX9koWZ%2BG22162mgpyV6To3Uic%2FeJRAeGqCe1sOGHTRzvhku1COCCAAMVmRyep5BSSJ5Yt321FrD8ioEk0zYf2r5ARJdA90tp26O8duhDbtJslNJAiFVNz4zTOvbG0mykyk5PV9J8eZ%2BGwPU1bhHiR1Q4g8CZn53%2FiA0sZfG27En1umLPWm5FVo%2FpWRMqVRWT%2Bl505XpsltR%2BpRpXKTxboyR9qYrZDpSrz2fA6SqHvXmYA9tlKKGQCAhSKnZ5WqU%2BVALAgCDlZ6QmEKZRXMMSjsvllO2VJkROWWLlemyW1HOVIUcSvXlkJE%2FgxJTs5TgzyyqJvl9IIGA1QQyC%2BdQQjDJ6mI8qx8BgImqzZ9xnglp50Slzyy3YpkyA%2FJnnKtMl92KVNahBEKJKZl2u6CkPJUcEoLJlDftTCV2QQkITEYgb9o5k%2B3GvtMQQABwGkCT7S6Zf5WW3QCF1Zdwv7eaQYDCJ2fqEpIuEd1SSmah0huVDIgsmnO5bhjY3gDJuawylc6%2FRqU66AKBMQRk8HHBrMvGbMeG2AkgAIid1Zgj5aZXPO%2FKMdvdvEH6zKaf9S%2BKTQzQjJW3KtZpvbrKc25VHsBNP%2Bs93CSZbL3xCkso4oAwo2CWQo1EBbMv1rqLTCkMKLOEQOGcK7n%2Fv8wS3X5RigDAZE1XrfqoVv2dZYtuICsGaRXNvYKyiuaapGmfuAx4K134JuUFpmaX0tSlb1Wu1yqFgYREqjrvNuXq5ems6ryPKNcLhSAgBGSMScWK9wKGSQIIAEwClGbk6WfrcSKKrZUrP2DS4%2FHF5YI%2F%2B%2BI7SW4obk9ia%2FWln2Fbg5aYOv3s91Fqlrm1DSwxbByl0878f5SWZ033jYwNKZh14TilYhMImCNQseI9lJJZZE4JpAkBgIKToJIDgKI57u6Lkv7phdd9i8zM0T4dKhlRP2f1v53uMMf3z7zg49z3f5ZldiSlZtOiN3%2BXx1moWWDIKkOnVJ5DM879kFXqo3rnX%2FVl5d0LlhoM5a4nUDjrYm5lu9n1dupgIAIAJbUUoLmXf4GyS%2BYr0aZaiTzxzr38i5RdulC16jH6pFm9fPk7xmx3ywaxr2LFuyw3J7NwNs3jm59bW0QyC2fRgmu%2FoXwMxGiwMth08fV3U3KGmkWGRuvHd38RyC5ZEP1dqVq7w1%2F0xnqLAGAsE0Nb5Glv6U0%2Fo8LZlxiSt0oomJxOC6%2F%2FDhVzH71dafZFd5JkCTzckwI07cxbaM5ln7PNpMJZF9Gym35qaauLEWemVK6kZW%2F7BSUmZxgRj1smNaeMznjXb10bIMftEAQcIVBYfSlfY39KWPpXHX5rOkHV2TeRppW8w9AdLadsEUnTpxVJFqQomnNp9MbXXr%2BVyMD6%2BCrtkpHdS2%2F8MeWULVGpNiZd0tqQVTyPWms3UmiwJyYZqw5KSs0haYouX%2FZ2rhs1q%2F7FamtqdglJk6WcDwPdzbGKWXLc8AyQuZd%2Fni%2Bi9i7UI8GGzJjp72ygrqb9lvgHpd4kINdV6aqqvuRTry%2F6ExocUu5sW9166mzYaVTvkyzo7PruBixHAGAA2uQiAcotXx5tCejv5pfUnDw6%2BeEW7JXBfjKyWy70yelTLCghNpXpedNo6pK3REfsdjbspoiZN37FVuQpR8lI4alLbuSxD9%2BMBiOn7LTxi4wJKF10fbQZvKv5AIUGjL%2B4yJjZAcqvWkULrvlGtCXI7iBo2OYEHiAqrSK5PFakp%2FUo9Xc5%2B%2B6DYbvw350EpAWxcPZFtJC7qgp5WunIZn8EAGrqzP1DttX4absWWVp10Zu%2BQ72ttXRi92PUcvglfsnJPkNvzYvFeHnKzZt2BhVVr6b8mee7Zi66dI1UnvN%2BHrRzEzXueZKaDrxA7ce2UljR629Hs5HBjrIiX8HMC%2FlmdzklpRl%2FadNo3Wa%2By8VMghEZg3Dy8MvUsPcpaj26gQZ7W82onVBWypMWoPyq86hk3lWWTP2csPDT7JBVAldw7ji%2Bgxp2P0Enj6yNBgSnEcNuHxCQ81aWWJeVKeW8tWqGig9QxuQiAoCYMBk%2FSE5gab6SHBrs5YDgKA30ttFQf5dxpa9JJgQTeenZLJI%2B1tSsYt5qb%2FN2PA7IU7AEAZIj4SHqba%2BPNgcP9XVSJB5F4xwrXss69inMIC1nqmsH3onp0pwpU%2BOGp8dJk7iwkPPB1DvRX%2BMiTe1J6bn8Yp9pSld7fE290n%2FSTTQ8MHWwryP62xjsa%2BffSZ%2FScqDM%2FQRkCe3ktFxKmzIdffw2VhcCABthy9Owzi8QUoVKRsbLQjyq3j6nyi4n9EjQItnvSQLEJBtmqfidM%2FwHgZEE3DRMe6Rd%2BAwCIAACIAACIGAhAQQAFsKFahAAARAAARBwKwEEAG6tGdgFAiAAAiAAAhYSQABgIVyoBgEQAAEQAAG3EkAA4NaagV0gAAIgAAIgYCEBBAAWwoVqEAABEAABEHArAQQAbq0Z2AUCIAACIAACFhJAAGAhXKgGARAAARAAAbcSQADg1pqBXSAAAiAAAiBgIQEEABbChWoQAAEQAAEQcCsBBABurRnYBQIgAAIgAAIWEkAAYCFcqAYBEAABEAABtxJAAODWmoFdIAACIAACIGAhAV0DAMNvkJVX0SKBAAiAAAiAwEgCJu8Nhu9JI22w%2B7OuAUC3UVBdTfuNikIOBEAABEDAowS6Ww6Y8azLjLBTsroGAK1GgbXVbaYTux4zKg45EAABEAABjxFo2vckdRzfZsYrw%2FckM4WalQ2YVeCQ%2FFIud7OZsvOmnUmZhdUUSAiaUeNL2YRgEiVn5FPu1KWUUTDLdgbh0AC11W6k7pbDNNBz0vbyUSAIgICzBEKDarpyI%2BEQX0cOUHv9RrMOLWYF280qsVte1wAglUFJxCX%2FkRwkkFU8l2ZdeAflli%2Bz3IpIJEy1G39PR9fdR4N9HZaXhwJAAARAIAYCvXxMHuf%2BGI511SG6Pv5K%2BLeac6WraPrQmIHuZmrgLpXEtGzKLllgGYHQUB9tf%2BTTdGzrgxQe0u53ZhkXKAYBEHCcwPNswX2OW2HAAF3HAIirDxnwFyIWEJAn8%2F3PfpeaD7xggfZXVe554it0smaNZfqhGARAAAQMEtD2XqRzAPB%2FXFl9BisMYsoJRGjfs98meVJXnVoOv0SN%2B55RrRb6QAAEQMAsgR5WcL9ZJU7J6xwANDO0XzsFDuWOJdDf1URNe9XfqOs2%2FWFsYdgCAiAAAs4T%2BCWboO1IZJ0DAKn6r3PulA9I7iDQUrNWqSHREf91m5TqhDIQAAEQUECgnXV8Q4Eex1ToHgDUM7kvOkYPBY8h0NdxbMw2MxsGulsoHBo0owKyIAACIGAFgc%2Bx0gYrFNulM9Gugiws50es%2BzLO11hYBlTHSCA9JZHmlGfEePTpD%2BtsTScM%2FTs9JxwBAiBgK4FHuLSf2VqiBYXp3gIgSGQN5ndx3ipfkJwlkJ1fodSAjOxCCiamKNUJZSAAAiBggoAsQncLZy3X%2Fx%2FptxcCAPFH%2BmKu5IwgQGg4mCrmna%2B0dFl1sLz6HKU6oQwEQAAEDBKQm%2F9VnD2xEplXAgCpyxOcL%2BT8N%2FmCZD%2BBrCnlVLVYemPUpiUXvVetQmgDARAAgfgJ%2FJVFLuKsdb%2F%2FSLd1XQlwpA8jP8sScbI%2BQBvnVZyTOSPZQEDeqXDZLXdTbmGl8tKypkylrrYGaq7frVw3FIIACIDAaQjITLN%2F5XwHZ08tQ%2Bq1AGC4HmUu2m85p3NexNkLgx3ZDXemYGIyXfSOu2jGIlmd2Zo0bd4qams6Qq0nDlhTALSCAAiAwKkEZFWzX3B%2BO2f1C5ycWpYj33R9GVA8sIr44HdyvpHz2ZzRKsAQlKRAgMpnr6RzrvsUFUydq0TlpEoiEdqz%2Fs%2B08cmfUmer2umGk5aLnSAAAn4hMMCOygPkg5z%2FwLmRs2eTHwKAkZUn89PmcZ7DOYdzFufhdCt%2FmDX8JZ7%2F8855K2UXTItHROtjgzwwLz27gEpnrKCM3GL7feFAoLF2B7U2HKSezhb7y0eJIAACjhLoaD5Ku9c%2BYNQGaUa8d4SwNPFLt%2FE%2BztLP2M3ZF8lvAcBklfo07zTUhn3th%2B%2FlkeorJ9ONfSAAAiAAAooI1O1bQ4%2F%2BXJ7ZDCVpzlc%2FWtmQKc4KeWkWgLMkUToIgAAIgAAIaEQAAYBGlQVTQQAEQAAEQEAVAQQAqkhCDwiAAAiAAAhoRAABgEaVBVNBAARAAARAQBUBBACqSEIPCIAACIAACGhEAAGARpUFU0EABEAABEBAFQEEAKpIQg8IgAAIgAAIaEQAAYBGlQVTQQAEQAAEQEAVAQQAqkhCDwiAAAiAAAhoRAABgEaVBVNBAARAAARAQBUBBACqSEIPCIAACIAACGhEAAGARpUFU0EABEAABEBAFQEEAKpIQg8IgAAIgAAIaEQAAYBGlQVTQQAEQAAEQEAVAQQAqkhCDwiAAAiAAAhoRAABgEaVBVNBAARAAARAQBWBRFWKNNEj%2FlZynsM5m3MW5%2BE0dfhDvP%2BP7voHdbTUxSuG40EABEAABAwQaGs4ZEDqdRG51n%2Fw9W9Enfy5nfM%2Bzoc5hzj7IgV84KXc5G98LV%2FA%2F%2BXGjwQCIAACIAACowl08IYXOD%2F4Wu4afYCXvns5ACjgivoM549wHvmk76X6gy8gAAIgAALWEJBg4B7Od3M%2BaU0Rzmr1agDwPsb6Hc5TnMWL0kEABEAABDQn0Mz2y8PkfZr7McZ8rwUAGezhrzi%2FfYyn2AACIAACIAACxgn8nkU%2FwLnHuAp3SXopAMhjtH%2FjvNJdiGENCIAACICARwi8xH5cx7nVC%2F54JQBI58p4ivN5XqgU%2BAACIAACIOBaAq%2BwZZdy7nathTEaFozxOLcfJk0zV7rdSNgHAiAAAiCgPYFy9mAGZ5kpoHXyQgAg8zk%2Fq3UtwHgQAAEQAAGdCCxiY2s5b9bJ6NG26t4FUMwO7eGcO9oxfAcBEAABEAABCwm0sO65nGWWgJZJ9xaAu5j6RVqSh9EgAAIgAAI6E5CxZ%2FIQ%2FbSuTujcAiCj%2FqUJRqb%2BIYEACIAACICA3QRkpUAZEyBLCWuXdH4ZkMz1x81fu1MOBoMACICAZwhksic36eqNzgGArO%2BPBAIgAAIgAAJOEnirk4WbKVvXLoAUdloWYkgz4zxkQQAEQAAEQMAkAVkPQJadHzCpx3ZxXV8HLK%2FzNXXzzyqeS5mF1RRI0H0cpO3nDAoEARAAAecIRPh9vUNDSsqPRELU3XyAs7wJ2HCSruhqzjsMa3BIUNcAYLYZXrMv%2BTSVL32bGRWQBQEQAAEQcIIABwD9Pb1KSz6%2B40E6%2FNKPzOiUe5J2AYCuYwAMv%2BUvp3QRbv5mTnPIggAIgIDHCJQuvJGyiueb8SrfjLBTsroGADL%2F0lDK5KZ%2FJBAAARAAARAYSSCjQHqWDSctZ6TpGgAYtjshmGS4hiEIAiAAAiDgTQIm7w2G70lO0tTSaCeBoWwQAAEQAAEQ8AIBBABeqEX4AAIgAAIgAAJxEkAAECcwHA4CIAACIAACXiCAAMALtQgfQAAEQAAEQCBOAggA4gSGw0EABEAABEDACwQQAHihFuEDCIAACIAACMRJAAFAnMBwOAiAAAiAAAh4gQACAC%2FUInwAARAAARAAgTgJIACIExgOBwEQAAEQAAEvEEAA4IVahA8gAAIgAAIgECcBBABxAsPhIAACIAACIOAFAggAvFCL8AEEQAAEQAAE4iSAACBOYDgcBEAABEAABLxAINELTujiQyQSpr6O4zTY20ahgW7TZgcSEikxJYtSs0v5f6ZpfXYqGOg5Sf2djTTU38nFRkwXnZiSTSmZBZScUWBal50Khvg86Gs%2Fxhy6KBIeNF10MCmdktJyKTWnjAIBfeL7cGiQOdTTYF8HhYf6THOAAr0IBJMzKDktj1KyS7Q6b%2FWiPNZaBABjmSjd0t%2FVRA17nqSTh1%2Bi9uM7%2BOLWr1T%2FsDIJAvKmnUlF1aspb%2FpZrvsRhfii3rz%2FOWo68Dy11W2OBkHDtqv8n5iaRblTl1Ph7IuocNbFFExOV6netC4JAttqN1Lj3qeptXYD9bbVmdY5noKEYDJlly6gKZXnUsm8Kyklq3i8wxzd1t1ymBp2P04nj7xCXU37OAAKOWoPCneeQEJiCuWULqT8qlVUPPcK7QJ65wnGZ0EgvsNdc%2FQdbMn3jFhTseJmmnXh7UZE45IZ7Guno%2Bt%2FR3Wb%2FkDh0EBcsmYPTs%2BbTjPO%2BzAHA5ewKmerOBIeouM7%2FkqHX%2F4vkqd%2BO5MEA9PPfA%2BVL3s7yYXF6dR6dB0deOFH0ZudnbZIS0AxBwFVqz7KrSSFdhY9blk9rUfo8Es%2Fp8Z9z%2FJ%2B860%2F4xaCjdoTkBbO0oXX0YxzP0TJ6VPe8IdPmf6e3je%2BK%2FpUs%2BYeOrbtfqPa7mTB7xsVdkou6FTBJstdyfJXGNGRU7aIn4rOMSIas0zd5j%2FS9kc%2BxU96GygSsf%2BpRoKPpn1%2Fp9ajG7hV4IxoN0HMxis8sK1uE2194GN0YvdjFBpU%2F4M9nanhoQFmsI4adj1OGQVVlJZbfjoRS%2FZLK9COv3yGatbcy0FQiyVlTK40wkHHfr64PUyBYCLllC3mw%2B0PDKWZ%2F8AL36c9T36VupsPTm4y9oIAt5Z1Nuyh43zeSktedsmC15mEBode%2F6zqQ1vdei5vp1F1T7LgWqPCTskhAFBIXi5we5%2F%2BOh1Zdx9F%2BLPTqb%2FzRPTmJz8c6RO2Mx3f%2FgjteuwLljX1x%2BPL0EAXNXI3TEJiMuVMXRKPqOljuxr30pYHPhq9AZtWZlKBtMa0HllHPS013MR6HiXwE5ZdSYJSCYob9z7DD%2F146reLuxfKkevqycMv85ihBn54W8ndm0F%2BoEAAoKJu9RklpMJbC3VIM%2F%2FWhz5Bx3f%2B1cJS4lctF16xq%2FngC%2FELG5Q4%2FPIvaM%2FTX%2BOuD%2BeDoGEXpO%2F94Is%2F4SfQHwxvsvy%2F9G1v%2FMP7oxcuywuLo4DGfc%2FQlj%2FdRjIuw44kLSAb%2FueW6NgHO8pDGd4kcHzHX2jbw5901XVFd9IIABTV4L5nv%2BPaC5zciHc99h%2F8FHpAkbcTqzmx6zGqWXvvxAc4vKd24%2B%2BpfttDllsh%2Fdw7H%2F0cD%2Fq0d%2FxHrI518IDU3Y%2F%2FBx9u7dO4%2BL%2Fjr5%2BNzn6J1TYcBwITEZBuzb3PfH2i3dgeJwEEAHECG%2B9wualIk7ebU2iwJ9oEKy0CVqWOE7u0%2BHHuf%2FZuaq%2FfYhUGkql92%2F5852tTHC0rxrTiJp6VceSV%2B0zrmUzBnqfvIgk2kEBAFYETu%2F7GA4sfVKXO13oQAJis%2FoHu5ugId5NqbBGXNQikGdyqdOC577r2iXekz9IXvvfv3%2Bau6PDIzco%2BH13%2FW%2BptrVWmz0pF0lrTy%2FPvrUgyCLRh9xNWqIZOnxM4uu6XNGjzrCIvIkcAYLJWD6%2F5pSMj3I2afYKn5FkxAltmHbQf327ULNvlupsPROegqy5Y%2Brtl6qcuSbqHavgcVp8ilgab6u2FRp0IyKyi2k3%2FrZPJrrQVAYCJapEnahmYolOSp97aTf%2Bn3OTDa36hXKfVCmWwoupWAHn6d2LKoxlW8pQuYxZUpuZD%2F0TTv0qg0DWGQMPuR6m%2Fq3HMdmyInQACgNhZjTnyBK9ipuPqZTIKXOUIcOnjlVXddEsSwMmqhKqSPE3r2OQtQZAM3lSZdAuMVfoOXfYQkK685gNP21OYR0tBAGCiYlv4KUfHFBroofY6dYPgWniZY12Tyjrs4C4QKwdZWslYJQcJhGS9ASQQsJpA65E1Vhfhaf0IAAxWr8z772zYbVDaebG2enVPvu3HtjrvkEELVM4GaD%2B2zaAVzovJFFF5IZGKJOv669YNosJv6LCfQGfjbiUv0bLfcneUiADAYD3IS1x0bP4fdrfnZM3wR9P%2Fe06q7T82bVAcCtRyqImjZLcdGlE2DkDn88FttQJ7Jicg3QDyNk0kYwTsWwvUmH2ulRroNv5im0AgQDPPnE8pGWmm%2FKvbdYjaG4zZYcb%2BU42O0EC38fXtS2dPoynlRaeqjPNb24kWqt9tbAyCzNmX8RDBxNQ4Sx17uBkO%2Bek5NK9oxlilcWzp4zdNbqrfQ2GDS%2B2asX%2BkmWbedxBICFJaTgW%2FqgDPJiOZevmztKb2tRt%2FK%2BZA70lK4xegIcVPAAFA%2FMyiEqEh4y%2B3mXv%2BMvr3x39osOQ3xPav2U5fXX3bGxvi%2BCQLA6lI4aFBwyPpg0mJ9NU1v%2Bb3gJt7U5%2BsC35bxbXU29ltyKXQQK%2BSACA0aHxp3e9fdwddVLXCkP0jhd73wFfpmf3G%2Bt9VNdub4ZBbcRa%2FyvmykS7hsw8I1G38LbdA1RjyVNV5a6hwzYUQZhutQBOLyKRlpxst9RS51OyMU77H8yVi8ClxdBkRMr6YjgQAZm%2F%2BYk9UT7qJIMJEXZ7Kw%2Fiyuln8tjMVKTvF%2BDnBfVoqTDD1sp%2BEoIl6VGM9tDhAwNTrulWdtw747XSRCACcrgGUDwIgAAIgAAIOEEAA4AB0FAkCIAACIAACThNAAOB0DaB8EAABEAABEHCAAAIAB6CjSBAAARAAARBwmgACAKdrAOWDAAiAAAiAgAMEEAA4AB1FggAIgAAIgIDTBBAAOF0DKB8EQAAEQAAEHCCAAMAB6CgSBEAABEAABJwmgADA6RpA%2BSAAAiAAAiDgAAEEAA5AR5EgAAIgAAIg4DQBBABO1wDKBwEQAAEQAAEHCCAAcAA6igQBEAABEAABpwkgAHC6BlA%2BCIAACIAACDhAAAGAA9BRJAiAAAiAAAg4TQABgNM1gPJBAARAAARAwAECiQ6U6YkiAwlJhv2o23WYanccpJSMNMM6RHDrk2sMyycE1VR9QoJxPYO9%2FbTt6VeoZFaFYT9EsKWugbpOdhjWEQgar8uRhQZMsHj%2B0CYqzMwbqS7uz72D%2FbTjxMG45YYFlHEwcW71ttfSQE8LBQJ4NhmuF6%2F%2FD4cGqL%2Br0bCbqs5bwwZoLGj86q2x0ypMT0xON6ym8VA9ff7sfzEsr0IwMTlDhRqSm15CYgqFh%2Frj1heJROjuN386bjm1AgEyU5cjbTHD9Icv%2FYEkO5kSkzOVFJ%2BYZPy30dNykGpevkeJHVDiDwJmfnf%2BIDSxlwizJ2Yz6Z7UnKmT7nf7TpX2p2aXut3dCe1LzSqOBjETHhDHjtQcfTmIm2mKzunUnLI4qOFQEDBHIDUL55tRgggADJJLySygpLRcg9LOi2UWzlZmRGZhtTJddivKKJylrMjMAnVMlRkVo6IgP7WrunGrPLdiNB%2BH%2BZRAUloeJaVP8an35t1GAGCYYYByK1YYlnZaMK%2FiDGUm5IFDlKXO50NuxTJuCQkqOSekRUhVMKHEICjxLIGcqcs965sdjiEAMEG5qPpSE9LOiaZPqaSMgpnKDCicfZGyZnRlRsWgSAaaqazDtNxyyiqeG0PJ7jukqHq1UqNU61NqHJR5hkB%2B1UWe8cUJRxAAmKBeMPMCSuE%2BZN1S%2BdKblJoszXBFc9TeQJQaOIGy%2FKrzlddf%2BdK3TVCaezcncxNq4exLlBpYtvgGSlA0u0KpYVDmGQJy7c2bttIz%2FjjhCAIAE9QTgslUdd6HTWiwX1QGepUuerPygqvO%2Bwhf8JOV67VKoTz9V636iHL1xfOvVtq6otzAcRRWrvwABZPMTUkdrVbOMwkCkEDAKgLTzrwVQaZJuAgATAIsnncVZSocSGbSnNOKzzz%2FY5b8aKTfd%2BqSG09bvlsOKF10PWXkVyk3RwKLmas%2BplyvVQrT86ZTGbOwIlWe836eYqlmuqkV9kGnvgQyeMBt4Sz9Wh3dRhwBgMkakQv%2Bgmu%2BTokpauZQmzRnUvESfjottHDcQtWq2yi7ZP6kNrhhp4yBmHn%2Bxy0zJb%2FqPA6G3mqZflWKZf2GeVd92bLxG9I1NPfK%2F8CiPqoqDHqiBIK8BsvsSz5PfOKCiEkCIGgSoIjLDWXBNV9z9YUup2wxzbnscwq8nViF3FAWvuk7lJJZOPFBDu9JSs2mxW%2F%2BruUB2%2ByLP8X9k2c67O1kxQdo3hVftDxgK5x1EVWuvHUyQ7APBGImEH3guuouSs%2BbEbMMDpyYAAKAidnEtWdK5Uqae%2FkXLGlej8uQcQ7OKV1Ei67%2Fji199HLzX%2Fzm7%2FHguqJxLHF2kwx2W3zDDygt19zSw7F4IVPqFl77TVdOFRXbqld%2FlgduXh6LK6aPka6AihXvMq0HCvxNQMYYzb3iS5RftcrfIBR6r2bir0KDYlQlQz%2BviPHYUw7LKVtEUyrPOWWbqi%2BZRdXRp76WQ%2F%2Bk0GCvKrWm9BTPvZyfyr9t%2BRPvSCOTMwpIym0%2FttXUGt8jdZr9LIvTLL3pp7YO0JMWkRIeIzLU30kdJ3aadUGJvLSALLr%2Buzz90c7%2B00D0N5eeN41aDr9MkXBIiS9Q4h8CsuiatNzJzCtJocEh5c631a2nzgbDv9Mn2aC1yo2yWCECAMWAZWnZ4rlX0GBfB3U3H2DtEcUlxKZOFmKpvvRfacbKD1rWxzuZJdJPJze%2FIN8EOxv3kLzww4kkK9xV8nsX5nJzdzL3SdudpMkyf8a5lMkDDjub9tEQnxdOJLGjeN4VtOC6b1BW0RwnTKDMgllUwE9vvW111Nde74gNKFQvAnLeli68jhZc%2B%2FXo%2BTNsPQKAYRLm%2FiMAMMdvXGkZ%2BVw460KeW30Rv9mslS92dRSJhMc9VvVGWYym8uz30TwefOXUhX7YJ2lqzi1fFh1lHomEqLf1qKGXBg3ri%2Bd%2FYmoWl%2Ftmbob%2FRrTJ0MxbC%2BMpd6JjZcaBzJKQbgi5AQ72tU90qNLt8rKmAl7vYP7VXyFZ%2F8HpwarJGfkkg1FlTEp%2FZwP1dZxQ6i%2BUeYOANPcX8PVTxlbJ73j0bBIEAGrqOaBGje1a7uASv2ek1IoVN9OsC283ImpYRloDWo%2Buo%2Fb6rdRzsiYaFIQGug3rGxaU12DKBT01uyx6s8%2BbdsZrK9G5s1rDoUFmsJlaazdST8th6uMbwFB%2FFzeSmAyOAvxGP%2BaQklnMU%2FtmcNCxnPvel9sy5mG4LuL939W4lzls4CbHPdTLT8PCIcJ8zCZpeZHR9xk8MDVn6mLukjrL1e%2Bs6Os8Qa1H1lHH8R3UwwGi%2FFbCLuk%2BM1sXkI%2BdQJAfmpLT86IDqnOmLqUpfN5KED9u4kbV%2Fh71Xaw1a%2B6hY9vuH7fIGDbeycd8P4bjXHVIoqus8agx0u8qfa729ru6D6asDCc3JMl%2BT5ncDC%2FZ7yk1q4SbeN8UzX5nAf9BwG4CmAVgN3GUBwIgAAIgAAIuIIAAwAWVABNAAARAAARAwG4CCADsJo7yQAAEQAAEQMAFBBAAuKASYAIIgAAIgAAI2E0AAYDdxFEeCIAACIAACLiAAAIAF1QCTAABEAABEAABuwkgALCbOMoDARAAARAAARcQQADggkqACSAAAiAAAiBgNwEEAHYTR3kgAAIgAAIg4AICCABcUAkwAQRAAARAAATsJoAAwG7iKA8EQAAEQAAEXEAAAYALKgEmgAAIgAAIgIDdBBAA2E0c5YEACIAACICACwggAHBBJcAEEAABEAABELCbgK4BgOEXpw%2F2ttnNGOWBAAiAAAi4nMBgn6l7g%2BF7kpNYdA0AOo1CO3lkHQ31GxY3WizkQAAEQAAEXEpgaKCL2uo2mLGuw4ywU7K6BgDHjAIb6G6mbQ%2FfSZ0NuykSDhlVAzkQAAEQAAHNCcg9oKtpD%2B1%2B7LM02HPSjDf1ZoSdkg04VbDJcitY%2FqhJHRAHARAAARAAARUEylmJdkGAri0AtQz7iIpagw4QAAEQAAEQMEFA7kXa3fzFX10DALH9GfmDBAIgAAIgAAIOEnjCwbJNFa1zAPC%2FpjyHMAiAAAiAAAiYJ6DtvUjXMQBSZRK8bOO8QL4ggQAIgAAIgIDNBLZzeUs4R2wuV0lxOrcAhJnA15RQgBIQAAEQAAEQiJ%2FAV1lEy5u%2FuKpzC8Cw%2Fc%2FxhwvlCxIIgAAIgAAI2ETgRS5H7j0IAGwCPl4xc3njes6Z4%2B3ENhAAARAAARBQTEBWk1vBeb9ivbaq07kLYBjUHv7wAc7aRmHDjuA%2FCIAACICA6wlI9%2FP7OGt98xfKQfnjgbSDfZClGK%2FwgC9wAQRAAARAwL0E7mDTfuNe82K3zCsBgHi8lnMD56s4e6Flg91AAgEQAAEQcAkBWTv%2Bw5x%2F6hJ7TJuh%2ByDA8QBczBtlXmbpeDuxDQRAAARAAATiJCDvn7mZ8wtxyrn6cC%2B1AAyDruEPv%2BaczXkZZ7QGMAQkEAABEACBuAkMsYQ88b%2BV8964pV0u4MUWgJHIZ%2FKXT3N%2BB%2BfckTvwGQRAAARAAAQmINDK2%2F%2BP892cD09wjPabvR4ADFdQKn%2B4hPOlnGXVpmrOEhBkcUYCARAAARDwLwGZ0tfGeR%2FnLZz%2FzvlZzv2cPZ3%2BP11m7oXuTXF0AAAAAElFTkSuQmCC%3B%22%20vertex%3D%221%22%20parent%3D%221%22%3E%3CmxGeometry%20x%3D%221575%22%20y%3D%223798.6900000000005%22%20width%3D%22105.63%22%20height%3D%22105.63%22%20as%3D%22geometry%22%2F%3E%3C%2FmxCell%3E%3CmxCell%20id%3D%224%22%20value%3D%22%26lt%3Bfont%20style%3D%26quot%3Bfont-size%3A%2022px%3B%26quot%3B%20face%3D%26quot%3BGeorgia%26quot%3B%26gt%3BDocument%26lt%3B%2Ffont%26gt%3B%26lt%3Bdiv%26gt%3B%26lt%3Bfont%20style%3D%26quot%3Bfont-size%3A%2022px%3B%26quot%3B%20face%3D%26quot%3BGeorgia%26quot%3B%26gt%3BPreprocessing%20Service%26lt%3B%2Ffont%26gt%3B%26lt%3B%2Fdiv%26gt%3B%22%20style%3D%22text%3Bhtml%3D1%3BwhiteSpace%3Dwrap%3BstrokeColor%3Dnone%3BfillColor%3Dnone%3Balign%3Dleft%3BverticalAlign%3Dmiddle%3Brounded%3D0%3B%22%20vertex%3D%221%22%20parent%3D%221%22%3E%3CmxGeometry%20x%3D%221339.6299999999999%22%20y%3D%223795%22%20width%3D%22157%22%20height%3D%22117.25%22%20as%3D%22geometry%22%2F%3E%3C%2FmxCell%3E%3CmxCell%20id%3D%225%22%20value%3D%22%22%20style%3D%22shape%3Dimage%3BverticalLabelPosition%3Dbottom%3BlabelBackgroundColor%3Ddefault%3BverticalAlign%3Dtop%3Baspect%3Dfixed%3BimageAspect%3D0%3Bimage%3Ddata%3Aimage%2Fpng%2CiVBORw0KGgoAAAANSUhEUgAAAgAAAAIACAYAAAD0eNT6AAAAAXNSR0IArs4c6QAAAERlWElmTU0AKgAAAAgAAYdpAAQAAAABAAAAGgAAAAAAA6ABAAMAAAABAAEAAKACAAQAAAABAAACAKADAAQAAAABAAACAAAAAAAL%2BLWFAABAAElEQVR4Ae2dB3wdV5X%2Fz9NT77K6LNmybMu9pzlxutMTQgihBP5hgdBCSwIsu7RdIPTQCbAQIAu7LIQUAiGdFEJix733IluSbTWrd733%2Fue8RIms5vdm7pQ787ufz5Xem5lz7jnfO2%2FmzG0TIH%2BkNHZzNedLOC%2FhXM05h3MmZyQQAAEQAAH%2FEuhi19s57%2BW8jfOznJ%2Fh3MvZ0yngae9evdF%2Fin18B%2Bdsj%2FsK90AABEAABNQQkIDgD5zv5nxAjUr3afFqAJDPqL%2FJ%2BX2cE9yHHRaBAAiAAAhoQCDENv6K879zPqmBvXGZ6MUA4DIm8DvOxXGRwMEgAAIgAAIgMD6BE7z53Zz%2FPv5uPbcG9TR7Qqs%2Fxnv%2Bl3PWhEdgBwiAAAiAAAjER0DGi72LcxPnDfGJuvdoLwUAn2bM3%2BfsxVYN955BsAwEQAAE%2FEFAupOv4dzBea0XXPZKACCR2c844%2BbvhbMSPoAACICAewlczqbt4bzTvSbGZpkXbpjz2dV1nDNicxlHgQAIgAAIgIApAjJ1cAXnfaa0OCys%2Bwh5sf9ezrj5O3wioXgQAAEQ8BEBGRMgswO0fojWPQC4mStgpY9OOrgKAiAAAiDgDgKr2Iy3ucMUY1boHL1I8LKD8zxjrkMKBEAABEAABEwR2M7SsrpsxJQWh4R1bgG4iJnh5u%2FQiYNiQQAEQAAEaBEzOF9XDjoHADLyHwkEQAAEQAAEnCSg7b1I5y6AWq7xcidrHWWDAAiAAAj4nsARJlCpIwVdA4BpDFugI4EACIAACICA0wTkYbTeaSPiLT8xXgGXHD%2FHjB05U5fS7IvupMzC2RRI8MpaSGaIQBYEQAAENCHAw%2B36e9S8qTcSDlF3ywE6%2FPKPqfOEjOcznOSepF0AoOsYgKlGqykls5AWv%2Fl7lFU8Fzd%2FoxAhBwIgAAIeICAPgJmFc2j%2BVd%2Bi5HR5iazhZPieZLhEBYK6BgCyCIOhlDftTEpMMSxuqEwIgQAIgAAIuJdAMDmDcsrPMGNgthlhp2R1DQCSjAJLSss1Kgo5EAABEAABjxJISs0x45nhe5KZQs3K6hoAmPUb8iAAAiAAAiDgawIIAHxd%2FXAeBEAABEDArwQQAPi15uE3CIAACICArwkgAPB19cN5EAABEAABvxJAAODXmoffIAACIAACviaAAMDX1Q%2FnQQAEQAAE%2FEoAAYBfax5%2BgwAIgAAI%2BJoAAgBfVz%2BcBwEQAAEQ8CsBBAB%2BrXn4DQIgAAIg4GsCCAB8Xf1wHgRAAARAwK8EEAD4tebhNwiAAAiAgK8JIADwdfXDeRAAARAAAb8SQADg15qH3yAAAiAAAr4mgADA19UP50EABEAABPxKINGvjtvp92BvG5088gp1HNtO3SdraLC3lUIDPaZNCCQEKTEli1JzyiizcDblVZxB2aULWG%2FAtG4rFIRDA9RWu4na6jZRd8th6u9qoKH%2BLqJIxHRxialZlJxRQBn5VZRbvizKIiExxbReaxREqOPEbmaxkTob91JfxzEa6uukSHjIdHHB5DSSV16n51VSTtkiypt%2BDiWn55nWa5WCvvZjr%2F42Tuyk3tajNNjfSeHBPquKg16XEggmp%2FN5m0cZU%2Fi8nbqYz9uzyeTreV3qqbvMQgBgYX10Ne2nmjW%2FpOZD%2F1RycZ%2FI1A6%2BeDbufTq6OzW7lMqXvY2mLrmJEhKTJxKxdbsEPEdeuY%2BO73o0eqOzpPD2V7W2MOuj63%2FLgVEmFc%2B7iirPfm80MLCkzDiVhkODdGzbw1S3%2BY%2FU21Ybp3R8h7ce3UD1Wx8gCRLzK8%2BlypW3UlbxvPiUWHh0y%2BGX6ci6%2B6i9fiuXYj4AtNBUqLaRQOvRdVS35X5KCCZRftUqqjznA%2FxwM8tGC%2FxVFAIAC%2Bq7v7OBDv7zp9S450l%2BuA1bUMLEKvs6jtOBF35IdZv%2BSDPO%2BzCVzL964oMt3hMe6qejG%2F6H8%2B%2BUtHjEY660LNRv%2BROd2PkoVSx%2FJ0076z0UTEqLR4XSYyVAO8TnRG97vVK9p1MWCYc4AH0xGoQWzVlNM8%2F%2FGEmQ6FTqbNxDB%2Fn8bOXWDyQQmIiABMtN%2B5%2Bj5gMvcCB%2FJVWt%2BiilZBZOdDi2GyQQNCjntNhKNuAKI0ZIs%2BiUynOMiMYk035sK2154DbqOL6dj3fuyWZooIt%2FPM9TD3c5FHAkHUiwN9br72qibQ99khp2P04R%2FjE7laRZva1%2Bc%2FQGmD%2Fj3GiXiZ22yA14%2F3PfpYMv%2Fpi7OzrtLHpMWd0th%2BjEjr9SZsEs7iKYNma%2F1RuO7%2FgL7fjLv3LrR53VRUG%2FZwhESFpST%2Bz8G2WXLIh2d4proUHz3WWjEbXVrafOhp2jN8f6%2FUk%2BcG2sB7vlOAwCVFgTcoHb8qfbaKCnVaFWc6rkyXPznz5iq03ylLfx9%2F%2FC%2FdyGf0zmnB5Hurv5QNSm9mhgNs4BFmwa7OuIBoPSEuGWNDTQTdv%2F8plo64h9NkW4VeoHtOepu0ie7JBAIF4Cg33ttPWhT0Rb9OKVxfETE0AAMDGbuPZIn%2Bbep7%2Fuygtcx%2FEdtO3hT5I0yVud%2BjpP8JP%2F7TzAr8nqouLWL4HZtodv58Fm1va%2Fi2HS8rDz0X%2FjAY%2Bb47bTagFpldj37N3UwF1UdqTDa%2B6l2o2%2Ft6MolOFhAhI8ShApXVpIagggAFDAUUa073rsC7b398djemfDHtr7zDfiEYn7WAkwdvzls9zacDJuWbsEZLT9tj%2FfaXlzvDT7y0A896YIX0y%2FankrjfTj1nAAgAQCKgjImKpdj3%2BRuzYPqVDnex0IAEyeAnJC7vzb516dzmZSl9XiJ3Y9RpKtSgdf%2FAn3oe22Sr0yvT2tR%2BjAP36kTN9oRfKEUr%2F1wdGbXfc9PDTAF9MvWTZDRQLB3U9%2Bmf12biyM66DDINMEZAr1%2Fme%2FJs1spnX5XQECAJNnwIldf6Pu5oMmtdgnfpBvfKHBXuUFynxumeKmS5LBcDIoTnWSgPDQi%2FeoVmuZPukOsare5MlfxXoXljkPxdoS6G45wLMEXp36rK0TLjAcAYCJSpAnqMMv%2F8KEBvtF5anMigv%2BoZd%2BxuMfBux3yGCJ0Rs1T8tTnWTaoRWBhWo7R%2BqrWcs36kHzC1ON1Ckj%2FY9t%2F%2FPITfgMAkoJHF3%2FK1eOuVLqpMXKEACYANx88AWSOf%2B6pWPbHlJqsgyua9z3d6U67VDWfPBFXoXvuNKi6rc8oFSfHcqk%2Fpr2Pau0qGPbH7asa0GpoVCmLQFZSbT1yMva2u8GwxEAmKgFHW964m4PL7kq0%2BJUpeYDz2l6sY9EFxtRxUGeemUKpI5J9bncuPcZHTHAZs0ItBx6XjOL3WUuAgDD9RGJruVuWNxhQZUj1HVe1a21Vt1IfVnbX9ck0xVleqCKJK0qqltWVNgFHd4j0F6%2FyXtO2egRAgCDsPs7m0gWp9A1dSlsAZCVunRNKm1XqctunjIGQNUyxV1N%2B%2Bw2H%2BX5lMBgXxtPO27xqffm3UYAYJChvMFN59SncE16nZ%2F2%2BjsblXVf9Gp%2FTqg5p%2Fva1Y6r0Pl3BtutJ9DfifPNKGV7F4g3aqUL5WRJVaOpqGoqffL%2FvkYpGeZeTrPu4efo%2Fi%2F%2B3JAZQ%2F3G7R9ZoKx4Z3SFwUAgQJ96%2BDtUMqtipMq4P7fUNdC3r7vT4PrgERriecVJqdlxlztawMyUt9tXvYPeuujS0Srj%2Bt7Hs1Jue%2FhbtK%2F5aFxywwfL%2ByNUpCETMwoy8mdS4ZwrKRDAs4mKutBBh8weOrb1%2Fuhr0o3Ya%2BZabKQ8L8kgADBYm2be3V4%2BfwZVLJxpsOQ3xJZcsdJwABBW8O55scSMnqS0FFp82dlvOGTwU9GMMsqckk3tDcZWIFT1siIz58SFM5bTtNwSgwTeEFtYMtNwAKCMQ8j4i1pScyooOT3%2FDYfwyRcEUjKLDAcAqs5bX4Ae5STC7FFA8BUEQAAEQAAE%2FEAAAYAfahk%2BggAIgAAIgMAoAggARgHBVxAAARAAARDwAwEEAH6oZfgIAiAAAiAAAqMIIAAYBQRfQQAEQAAEQMAPBBAA%2BKGW4SMIgAAIgAAIjCKAAGAUEHwFARAAARAAAT8QQADgh1qGjyAAAiAAAiAwigACgFFA8BUEQAAEQAAE%2FEAAAYAfahk%2BggAIgAAIgMAoAggARgHBVxAAARAAARDwAwEEAH6oZfgIAiAAAiAAAqMIIAAYBQRfQQAEQAAEQMAPBBAA%2BKGW4SMIgAAIgAAIjCKAAGAUEHwFARAAARAAAT8QQABgtJYDxtH1dvQYLfUUub6O7lO%2Bx%2FMlEAjEc%2FiExwbIOIfQ4BAN9PZPqDvWHVE9PSb0mKjLU200zrRzQM050dFv%2FJwgVRxMnFvhkIl6PLUy8E0jAuEhE%2FWu6rzViJcqUxNVKfKbnmBimmGX97y4mb5y8YcpJcO4Dim8btchwzYEk9INy44UTEhMogD%2FACOR8MjNMX2WG%2FcXV76PppQXxXT8RAe1HW%2Bm3k7jN75gsrl6GLYrmJQ6%2FDHu%2F3f89fs0r2hG3HIjBXr5Irq5fs%2FITXF9DiY5z6Gtdh31dxwnZcFIXARwsBMEwqEB6muvM1y0qvPWsAEaCyIAMFh5yRlTDEoS3ywjdGDdTsPyKgSTM%2FJVqGEdARJd%2FV1NhvQd33%2BUJDuVEpMzKJho%2FMY90m4zTFt62umfNVtGqrP9sxn7RxqbnG783IqEQ9TTWjNSHT6DwKQEktOMX4snVeyDncbbb30AZzIX03LL%2BSFF3%2Fgpfcr0ydyLa59KXXEVrODg9CmVCrS8qkKlLmVGxawoQOl5as4JvTnEDAwHuoBAICGJUnPKXGCJniYgADBYbwnBZMounmdQ2nmx3KnLlBmRU7ZUmS67FeVMVWd7TtkSu81XVl5m4SxKTMlUoi%2BrqJpUdTEpMQhKPEsgq2guP4gledY%2Fqx1DAGCCcH7VKhPSzolKs3duuboAIL%2FqPOecMVmyyjrMLl1ISak5Ji1yRlwlB2kZmzL9LGccQam%2BIpA3%2FVxf%2BavaWQQAJogWz7%2BKo8%2BgCQ3OiBbOWU0JiSnKCs8uWUAZ%2BVXK9NmlSJoOVQZCCcEkKp53pV3mKytHBnGWzL9amT5RVLLwOqX6oAwERhOQQLNg1urRm%2FE9DgIIAOKANfrQ1KwSKlt4%2FejNrv4uN6npZ%2F2LchtnnPsh5TqtVjhj5QejMxhUljP9rPdw87ea0fQq7ZpMV%2FG8q5T1%2Fw%2BXU8CtYzmli4a%2F4j8IKCdQMv9NlJJpbgaRcqM0U4gAwGSFVfKNL5isZkqdSVNiEi9f9nZKy5ka07HxHFQ4%2B2LSqQ88s3C2JU%2FryRkFVLH8nfGgc%2FTYhMRkmnGeFcFbgKrO%2F5ijvqFw7xKQILt8%2BS3eddAmzxAAmASdnJ5HVed%2B2KQWe8SlyXv6We%2B1rLDZF3%2BKuxaSLdOvSrG0glRf%2BlnlT%2F%2FD9k078xZ%2Bop42%2FNXV%2FyvPuZWkJcuKJN0rqrsWrLATOvUjMO2sD1JSWp5%2BhrvMYgQACiqkfPk7qGzRmxVosk6FjMpefP3dlJiaZVkhWcVzad6VX2b9xlfEs8y4EYolUMkpWzxii9qP0iK06M3ftZS1CosLZ1%2FCAeF7VKiaUMec1Z8jGRyJBAKqCJTMv4ZKF75FlTpf60EAoKj6Z1%2FyacqrWKFIm1o1MmVx%2FtVfoYyCWWoVj6OtqPpSqlx56zh73LGpYsW7qGyx9RcPmVO%2F4JqvKx1sqZKg9M%2FPu%2Bo%2FWaW1wZq0CC287luYq62y8nysK2%2FamSRBJZIaAggA1HAkuckufsuPODJ9kyKNatQkpeXSkrf8kApmXqBGYQxaZqz8AM297PPMxD3zc2Wk%2B0zuk5514Sdj8EDNIVOmn00r3vkry5rYjVpZNOcyWnLTPcpWQDydHSmZhXTGu%2F7btQHy6ezHfncQKF10PS2%2B4Qeuuq64g4xxK%2FSbw%2Faqryv53xVG3M4pW0RTKs8xInpaGZkSKDdamQveXreJIuGh08pYeYAMylvy1h9TZmG1lcWMq1u6A3K5RaStdgMN9XeNe4xdG1OyiqJPoU70R8vyukU87bKzcS%2F1yRr3DiaZ%2Blm16qM0%2B6LbKcHmxVNkueWiuVdQaKCbOht2M4WIgyRQtE4EZMDf7IvvjI61Gp52Le8RUZ3a6tbzuWl4ifYn2Z61qm2yWh8CAAsIZ5cuiI4wD%2FGb2bpbDvG1LmxBKROrlAFo8oOZffEdvLqbdX3%2BE1vw6p7UbJ4mufiGaDN4d9N%2BMvXGr9MVNs5%2B8V0G5C245qvk5PK0svBS6YJrKIOXHe45eZgGe9vGsda6TXLRLOGpfguu%2FQbJ9Dyrm%2F0n8kTsyJ9xLsnCUf1djdTbVjvRodgOAtEn%2FZIF13Lw%2Fk3Km3bqwlIIANScINZ2AKqxcTwtd%2FDG742343TbKlbczM3At5%2FuMGX7B7pbqGHPk9Ry%2BGXqOLaNQkN9ynSPVCTvJpD%2BsaLq1dEnb2nydlOSm3%2FTgeepmXMbt44M9LRaYp50eeSWL4%2B2xMjURLfNyZe3JrbXb6HGPU9RK7eO9LQetYSDPO3n8OC7KTPOo2J%2B8pZmeLelntYj1LD7CTpZs5ZbSPZwnBxym4mwx2YC0lKUM3UJn7fnUvGcy6MvGhtjAjce9ff0jtlsdkPNmnvo2Lb7jaqRe9IPjAo7JYcAwEbycvHv72yI3vxCA%2BabxWUNbHnKTePpfTqtRSDIB3tbqY9ZDPUJB7MtJAnRdexTsopJpmXqlEKDPfwkfIyG%2BHyI8GtRzaYgtzYk8%2FSoFG59cVsQOJlv0l3W215Pg30dFB5Uf3GfrGzsc55AMDkz%2BtuV3%2FBpz1sEAMoqTN%2FX2SlDYJ8iObFTs0uj2b5S3VmSzOHFPF6KvjRHXsTj9yTLuqp6G6HfWcJ%2FEIiVgLvaiWO1GseBAAiAAAiAAAiYIoAAwBQ%2BCIMACIAACICAngQQAOhZb7AaBEAABEAABEwRQABgCh%2BEQQAEQAAEQEBPAggA9Kw3WA0CIAACIAACpgggADCFD8IgAAIgAAIgoCcBBAB61husBgEQAAEQAAFTBBAAmMIHYRAAARAAARDQkwACAD3rDVaDAAiAAAiAgCkCCABM4YMwCIAACIAACOhJAAGAnvUGq0EABEAABEDAFAEEAKbwQRgEQAAEQAAE9CSAAEDPeoPVIAACIAACIGCKgK4BgOH3x4ZDg6aAQRgEQAAEQMB7BEzeGwzfk5wkqWsA0GMUWlfDHqOikAMBEAABEPAoge7mvWY86zYj7JSsrgHASaPA2o9vp7rN9xsVhxwIgAAIgIDHCBzf%2FgB1Nuwy41WLGWGnZANOFWyy3MUsv9WMjsyiOZTFOZAQNKMGsjYSSEzJovS8aZQ%2F4zxKzsi3sWQpKsIXiD3UenQD9Xc1Ujg0YHP5KA4EQCBKIEIUGhpSAiMSCVF38%2F5oNqlwIcvvNKnDdnFdA4AUJtXKOc12YijQcQIStJUuuI5mnv9xSkzNstye9mPbaP9z3%2BUAYLflZaEAEAAB7Qh0scVTOGs3wEzXAEDOkKc5r5YPSP4kkJZXQUtv%2FAmlZpdaBuDErsdo79Nf4yd%2B7X7bljGBYhAAgVMIPM7frj5liyZfdB0DIHgf0IQxzLSIQG9rLW1%2F5FMUHuq3pIS2us2056m7cPO3hC6UgoBnCDyoqyc6BwB%2FZOhajrzU9WRxo91dTQd4UKecCmpTJBKmfc9%2BmyJhNX2Naq2DNhAAAZcQ6GQ7tH0Y1TkAaGPwv3DJSQAzHCTwagDAI4MUprbajTww6KBCjVAFAiDgQQI%2FZZ%2FadfVL5wBAmH%2BDswwGRPIxgf6uJuo5eUQpgdaj65XqgzIQAAHPEWhmj76ts1eJOhvPtjdx%2FlfOv9TcD5hvkkB%2Fe21jdmFVr0k1r4v3tdcV8JeM1zfgAwiAAAicSuDT%2FNXwmjSnqnLmm%2B4BgFC7l%2FNlnN8mX5D8SaCiJK9oaqm6WaG1OVnU4E%2BU8BoEQOD0BP6XD%2Fnv0x%2Fm7iN07wIYpvte%2FrBm%2BAv%2B%2B49ATsE0pU5n5Zcr1QdlIAACniHwEnvyAS9445UAoIcr4xrOL3uhUuBDfATyy6opM0%2FtWgDT518UnxE4GgRAwA8E%2FslOXstZWXejk9C8EgAIQxkMKF0B0jSD5CMCSy%2B5Vbm3BVPnUsXc85TrhUIQAAFtCfyOLb%2Bcs8xA80TyUgAgFSItAe%2Fm%2FB7OMkAQyeMEKhdeQrOXWbMI1%2Fk3fpFSM3I9ThDugQAInIZAI%2B%2F%2Ff5xv4eyJJ%2F9hf736Jhx5UdCvOIc4y4uDUjkjeYzA9PkX0up3f4eCicmWeJaSnkNls86mI7teoMF%2BiS2RQAAEfERA5vffzflmzuu86LfO7wKItT4y%2BcAbON%2FI%2BULOeKRjCDqnbB6gt3z1B2nOWTdQIGB9I1ZvZwtteOpntHf9n2lowFMPADqfBrAdBKwgIM37z3N%2B6LXs6dVm%2FRAAcD2%2BnqTFo5JzNeccztmch9Pt%2FGHe8Jd4%2Fi%2B%2B4BbKLa6KRwTHGiAgzfE5BdNJBv05kYYG%2B6jxyHbqajtOQ4PWvH%2FACb9QJgjoRqCt4RBt%2B8dvjZq9mwV%2FMEK4gz%2FLjX8f5yOcpeXYF8kL6wDEU1FSsQdfy6PlbuINhgKAafMvoPLqlaP14bvHCCQmpXKXwJke8wrugIB%2BBOr2rTETANSzx1hGniFY336q37kFi0EABEAABEDA8wQQAHi%2BiuEgCIAACIAACIwlgABgLBNsAQEQAAEQAAHPE0AA4PkqhoMgAAIgAAIgMJYAAoCxTLAFBEAABEAABDxPAAGA56sYDoIACIAACIDAWAIIAMYywRYQAAEQAAEQ8DwBBACer2I4CAIgAAIgAAJjCSAAGMsEW0AABEAABEDA8wQQAHi%2BiuEgCIAACIAACIwlgABgLBNsAQEQAAEQAAHPE0AA4PkqhoMgAAIgAAIgMJYAAoCxTLAFBEAABEAABDxPAAGA56sYDoIACIAACIDAWAIIAMYywRYQAAEQAAEQ8DwBBACer2I4CAIgAAIgAAJjCSSO3eTpLZns3XzO1ZxzOMv34VQ5%2FCHe%2Fwe3PEFNdbviFcPxIAACIAACBgh0NB81IPW6SCV%2F%2Buzr34i6%2BHM7532c5UIu332RAj7wsoR9vJnzjZzP4uy3oIddRgIBEAABEIiBwCAfs47zg5x%2Fz7mBs2eTlwOAaVxrX%2BD8Hs7Jnq1BOAYCIAACIGAFgX5Weh%2FnuzjXcfZcCnrOIyIZ13An5wc4n8PZiz6yW0ggAAIgAAIWEpDW4jM4f5BzH%2BdXOHsqea0FIJdr5w%2Bcr%2FBULcEZEAABEAABpwk8xgZId7KMF%2FBE8lIAIH39T3Fe5ImagRMgAAIgAAJuI7CVDZIHTE%2BMDfBKACAj%2Bp%2FnvJQzEgiAAAiAAAhYRWA7K76Qc6tVBdil1wvrAEgQ8zvOuPnbddagHBAAARDwLwFpZf4fzto%2FQHthgNwdXBGf8O%2B5CM9BAARAAARsJjCby2vmLFMGtU26RzDlTH4355EL%2BmhbGTAcBEAABEBAGwIdbOlczse1sXiUobq3AHyL%2FTl3lE%2F4CgIgAAIgAAJWE0jhApI4P2F1QVbp17kFoJChyHqQqVbBgV4QAAEQAAEQmIRAL%2B%2Br4NwyyTGu3aXzIMB3MlXc%2FF17asEwEAABEPA8gTT28G26eqlzAPAWXaHDbhAAARAAAc8Q0PZepGsXgERdMgdT%2BmCQQAAEQAAEQMApAtINkMdZ3h2gVZK1jnVMc9hoUzf%2FvGlnUWbhbAok6D4OUsfqg80gAAIgYJxAaHDIuPAIyUg4RN0tB6i9fuOIrXF%2FlAfSas6yQJBWSdcAQOZgGk7zr%2FoKFc%2B70rA8BEEABEAABBwiEOFH7R556FaXmvY%2FRfuf%2FZoZhXJP0i4A0HUMgLz0x1DKLV%2BOm78hchACARAAAW8SKJx9OWWXLjHjnHQBaJd0DQAyjJLOLJxlVBRyIAACIAACHiWQkT%2FTjGdaLkanawBgePBiIEHXXg8z5yZkQQAEQAAEJiNg8t5g%2BJ40mU1W79M1ALCaC%2FSDAAiAAAiAgKcJIADwdPXCORAAARAAARAYnwACgPG5YCsIgAAIgAAIeJoAAgBPVy%2BcAwEQAAEQAIHxCSAAGJ8LtoIACIAACICApwkgAPB09cI5EAABEAABEBifAAKA8blgKwiAAAiAAAh4mgACAE9XL5wDARAAARAAgfEJIAAYnwu2ggAIgAAIgICnCSAA8HT1wjkQAAEQAAEQGJ8AAoDxuWArCIAACIAACHiaAAIAT1cvnAMBEAABEACB8QkgABifC7aCAAiAAAiAgKcJ4NV4NlZvaLCHek4epcHeNhoa6DZdcgK%2F2TAxJZNSc8ooJauYAgE94rlIeIh62%2Bqov6uRhvo6KWKShLyGKzE1i5IzCiktt5wSgkkmNdolHqG%2BjhPU136Mz4cuCoeGTBecmJxOSWm5lJY3jRKTDb8127Qd8SqQ30RP65Ho%2BRAa6o9XHMdrTuDV8zaP0vm8DfI5jGQPAQQAFnOWi9qJXY9Ry6GXqLv5AEUiYUtKlBtgXvkKKpqzmgpmXkQJicmWlGNU6WBfOzXsfpKaDzxH7ce3U3howKiqSeUSgsmUXbqACmZdRMVzr6Tk9LxJj7d7Zzg0yOfCi9Sw92lqO7qBhIs1KUAZBTMpf8ZKKpl%2FDWXkV1lTjAmt7ce28m%2FjcWo98gr1tteb0ARRrxCQh5joeVu1is%2FbqzkgmO4V11zph5bvMGaSd3D%2BnhGiFStuplkX3m5ENC6Z%2Fs4Gqnnl13R8%2ByOW3fQnMiglq4gqz34%2FlS663vFWgdBgL9Vv%2BRMdeeU3Slo9JvJ5vO3BxFSauuxtNP2s93BLSdZ4h9i4LUKN%2B56lQ%2F%2B8J9r6YWPB0aLy%2BYI6%2B8I7uGWgwu6ix5TXcWIXHXrxx9Rau3HMPmwAgTcIBKio%2BhKqWvXRaMve69u5ybC%2Fp%2Ff1r6o%2B1Ky5h45tu9%2BoOrkn%2FcCosFNyQacKNlnuSpa%2FwoiOnLJFNKXyHCOiMcnIE%2F6RtffSzkc%2FRx0ndrKM2QbumIo95aAQdy%2B0HPonNR98nnLLlzv2FNzMT7pbH%2Fgo2%2FECN28PnmKjHV%2Bkq0GeMo%2Fv%2BAulcTeJU0%2FBva21tPWhj1Pd5j9yE3eHHa6PKaO39SjVb3uIW176KbdiBQeG9sf%2BEgzueeqrtP%2B573LXx7ExNmIDCIwm0N1ymG%2FKD%2FPmMF%2FLlvH%2FV8%2Fb0KD57rLRZbXVrafOBrlmG0pPstRaQ5IOCiEAUAhfLnC7Hvsi1W99kJ%2F6Qwo1G1M10HOSTux%2BjG98Myh9SqUxJQal6jb9gfY8%2BVWScQ9Op%2FBQX%2FTpW25%2BedPOsPXm11a%2FhbY%2B%2BAlHnvrHcOfgtJ3t6Tixgwq4RSAhMWXMIVZt6O9qigZBJ2u0u0ZahQR6YyQg19I2bi3qbNhN%2BVXn8xifZL6uIACIEd%2Bkh%2BkxamxSF9yxU27%2Bm%2B%2F%2FMDXtf84dBr1mRWigh3b85bPc%2F%2F64bXbJE97%2B579ne9fH5A5G6Oj639Lep78%2B%2BWEK98q5sOVPH%2BFBn60KtZpXJTfhTX%2F8EA31d5lXFoMG6d%2Ff8L%2B38AV8TwxH4xAQGJ%2BAjKOSFkW51iKpIYAAQAnHSPRpVyJUNybpltjz9Neo4%2FgOy82T%2Fn5p6nZrku6Aoxv%2Bx3Lzupr20e4n%2FpMiYedbgsZzVgak7vzb5ywP0iQA3f7IZ2igu2U8M7ANBOIiIONH5HflRNdqXIZqcjACAAUVVbP2V9zE%2FIwCTdapkFH32%2F8iF%2BJmywqR5m558nd7OvTiT%2Bgkjzy3KsnI%2Fm1%2F%2FpTrn1SkJeDwSz%2BzCkNU767HvxSd%2FWJpIVDuKwJNPJOobpP1QbwfoCIAMFnLfR3H6ci6%2B0xqsUdcnsIOvGDNQFVpZZCmf7c%2B8Y4kHLX12e%2Bwrer7EaWcI2t%2FTTILRIckrSE9J2ssMfXVgaj%2FsEQ3lPqbQN2m3%2FI6Inr8xtxcUwgATNbO4Zf%2Fy7I57SZNG1e8Yc9TlvTFNux%2Bgroa945bphs39vCo%2BGPcHaA6SUAog0B1SRKwHXrp58rNlSDLCr3KDYVCLQmEQwNUu%2BE3WtruJqMRAJiojd62Wh5c94QJDc6I1m76veKCIyTdILqlI2yz3KhUpiPr%2FpunPFqzyJFKO0fqksGKMiZAZRKdMg4CCQSsItC070lMJzUJFwGACYCywp%2FqG4gJc2IWbd7%2FPMngLFWprX4rT3OrVaXONj0yNa31yDpl5ck4i8a9TynTZ5%2BiSHS1SpXlndj1qEp10AUCYwjItbdp%2F9NjtmND7AQQAMTOasyRLYdfGrNNhw0hnhffVrdJmaknNeUgAFTWoSw6ZNfUOmWV95oilRykBaSVlzlGAgGrCbQdxboSZhgjADBITxaV6WrUt4lTblaqUvux7apU2a5HLYdtttuvqsDulhp%2BL4GaVQo7eSyI%2FD6QQMBqAl3NfK5p1uVmNZN49CMAiIfWiGOlyVvH5v9hF7oVjvy2ahT5sK1W%2Fpe3M6qaUywvftI3RUiWC1aRek%2FqzEEFAeiwi4AMYu3rwIukjPLG2wANkhvoMb66W0IwgRatPptSMlINlv6qWM2WfdR4yNjJP2jC%2FlONjkRfb3zqtti%2FVZ0xjwqmlcQuMM6RrceaaP9aY4scyVLFocE%2BCialjaM5vk1mmJbnFNGS0ur4Chx1dB8%2Fdb9waDMNGZzeONCjZrEec7%2BNZErnNxfq8mrrUVWArwYIyNiZ7pMHOQ439t6U6O8ub4aBkiGCAMDgOSD96EbTvAuW06ce%2BrZR8dflDqzbSV%2B5%2BMOvf4%2Fng6o1%2BuXHa7QlJDE5ib7w9D383vqkeEwfc2w4FKbbKq6hnnZjS9vK0qIqAgAJJIymb1%2F9cVpVudSo%2BOtyH3zw6%2FTEvjWvf4%2Fngxn7R5Zj5reRW3Emv8r50pHq8NkHBGRhn56Thwx5auZ8M1Sgh4TQBWC0Mk1MHzP75D9sckqG8adWg8H2cNGv%2F4%2BYeNthQmLQ9M1fDJEWlaTU5NdtivuDKhgmWKQpejFPerKJViUT5%2FQpzE3wDCSYCwZPsQNftCGQEDRR76rOW21oqTMUAYA6ltAEAiAAAiAAAtoQQACgTVXBUBAAARAAARBQRwABgDqW0AQCIAACIAAC2hBAAKBNVcFQEAABEAABEFBHAAGAOpbQBAIgAAIgAALaEEAAoE1VwVAQAAEQAAEQUEcAAYA6ltAEAiAAAiAAAtoQQACgTVXBUBAAARAAARBQRwABgDqW0AQCIAACIAAC2hBAAKBNVcFQEAABEAABEFBHAAGAOpbQBAIgAAIgAALaEEAAoE1VwVAQAAEQAAEQUEcAAYA6ltAEAiAAAiAAAtoQQACgTVXBUBAAARAAARBQRwABgDqW0AQCIAACIAAC2hBI1MZSlxlq5r3lNVv20Z4Xt1BqZpoprzY88oJh%2BYSgmqpPMPH%2B9sHeflpz%2FzNUOrvCsB8i2FLbQJ3NbYZ1JASTDcuOFAyYeKf5o3teouREE%2B9EZ0N6B%2FtpU%2F2ekSbF9TmgiIOZd7v3tB6mjPaZRAE8m8RVeRofHAkNUF%2FnccMeqPr9GjZAY0E1dwGNARg1PTEl06gonaxrpK9f%2BXHD8ioEE1OyVKjh63SQgompFBrqi1tfJBKhn733y3HLqRQI8I0mmJyuRGVicoZhPb9a%2FwhJdjKZOadH2h00waG39QgdXf%2BrkerwGQQmJWDmfJtUsQ92Isw2WMlpOWUGJd0hlpYzVZkhqRqzSMkqjgYxKmDozEH8V3VO6P7bUHEuQId9BFKz9b4W20dqbEkIAMYyiWlLckYBJadPielYNx6UWVStzKzMojnKdNmtSCWHrEJ1TO3mIE%2F%2FqgKYTI052M0d5ZkjkJyeT0lpeeaU%2BFgaAYCJys%2BbdoYJaWdF86adqcwAcHgVZW70fAgo42qnotyKFSTdISpSSlYRpedNU6EKOkBgUgI55Ssm3Y%2BdkxNQ84ufvAzP7i2qvkxL3zILZ%2FMFeroy2wtnXkQ6DsSRG17R7EuUcUjNKqGc0oXK9NmpqKh6tdLiiubo%2BdtQCgHKLCdQUHWx5WV4uQAEACZqN7%2FqPErLNTeC3UTxhkXLl73dsOx4gompWVQ878rxdrl6WyHf9KQrR2UqX66WrUrbJtIl4yAKZ6m9kJYtejMlJKqZXTGR3djubwJpORWUW3G2vyGY9B4BgAmAgYREqlr1ERMa7BdNn1JJJfOvUV7wjHM%2FFJ0NoFyxRQplqlrVeR9Srl2efLOK5ynXa6XCKq471TdrCSpUB5pWMoBu%2FQhMO%2BsDygbw6ue9GosRAJjkWFR9KWWXLDCpxT7xWRd80pIfTUpmIZWveKd9jpgsaeqSt1rUehOgmefLFE89xgJkFs6i4vlXm6Q5vvj0M%2F%2BFklJzxt%2BJrSBggkBW8ULKr7rAhAaICgEEAKbPgwAtuPbrWoxErVj%2BTv7RnGfa44kUzFj5AcotXz7Rbtdsl1kLMyxsuZFBkdPPusU1%2Fk5kiKx%2FMP%2Fqu5QN%2FhtdjnQNzb%2BG9fNaEUggoIqABJWzL%2Fk8q9MjyFbltxV6EAAooJqaXUoL3%2FQtHghnbiU3BaZMqGLK9LNp5gWfmHC%2Fih3SJbLwum8qm0%2BuwqbROpIz8mnx9Xdb3l0x47yPUMHMC0cX75rvMgByAd%2F8M%2FKrLLXJjvPOUgeg3FUE5Bqz4NpvEub%2Bq6kWBABqOFLu1KX8tPM1CiaZW95XkTmnqJGL8IJrv2HLk1hSWi4tfssPKC3PfYMjJVBbeuOPSfqnrU5yg51%2F9Zc5CHBfM6X098%2B76svcGrTKagxR%2FdLyVMUBkapphrYYjUJcRyCYlE4L%2BTqWx1NWkdQQQACghmNUS%2BGsi2j5O37F0WmpQq3mVJUtvoEW3%2FB9UrXMayzWyBTDM955H%2BVNOyuWw205JqdsCa24%2BTeUUTDLlvKkELlgLbr%2BO1TJXSNuaa6UWQ%2FLbvo5Fc%2B9wjYOUtD0s9%2FLLL5LZpZLttVgFOYqArK2xLK3%2FZwKZrm3Vc1VwGI0RtfOuZXsn6ErWE7ZIppSeU6MeOI%2FLDljSnSUfSQ8RF2NeykSCcWvRIGE3OjmX%2FkfJE9fTjx5JSSmRG8ycsPpbNhNocFeBV7Fr0JaJGae%2F1GqvvQzDt18AtEnFmkh6m4%2BRAPdzfE7oUBCmk7LeeDjgmvvUroGRDymyeJAMmh2oLuFultq4hHFsT4lIOuLlC9%2FB3dXfY0H7b6xfHlocEg5kba69Xyt2mlU75MsuNaosFNyCAAsIB%2Fkm58EGSU8Nz401Et9bXUUDg1aUNJYlVnFc2nmqtuoevVnHV%2BNTQKP7JL5NHXJWyghKZX62utpqL9rrNEWbJEnBgl%2BFvAgNBmY6EQQNNItWWe%2FdNH1lD5lOvV3NXFuHLnbss%2FSClE87wpayN1TxfOvcryLSgZwyaJD%2BTPOpcHeNj4njnGQHLbMfyjWk4C0WJbw7BQZYF00ZzVPU005xREEAKfgMPxF12GUd7DH3zPidcWKm2nWhbcbETUsEx7qp7b6LdR%2BbBv1tBzmC18rDQ10G9Y3LCiv4g3yD0VeviIj2%2FMqzuAouXx4twv%2FRzjC3kttdRv5CfAw9XWcoNBAl4IbQIC7OLK4b7%2BIB7XNiN7wZS6%2B0zf9ySqgr%2BM4tR7lJw5uJYoGRn2dFA6bDxLlzWjJ3Ooh6z1It0dO%2BVLLBzxO5ufp9g2x3621G6jjxA7qaT1KQ30djrUWnc5W7LeOgHQNJfG7VeS8zZ3K523Z0onXpogQ9feob1GsWXMPHdt2v1En5Z70A6PCTsnhdcA2kJfoVQbiSfZ3CvAiOXOj2d8cKDpOpHThm8g9o0WcqRGZKlg4%2B%2BJodsYClAoC%2FiWAQYD%2BrXt4DgIgAAIg4GMCCAB8XPlwHQRAAARAwL8EEAD4t%2B7hOQiAAAiAgI8JIADwceXDdRAAARAAAf8SQADg37qH5yAAAiAAAj4mgADAx5UP10EABEAABPxLAAGAf%2BsenoMACIAACPiYAAIAH1c%2BXAcBEAABEPAvAQQA%2Fq17eA4CIAACIOBjAggAfFz5cB0EQAAEQMC%2FBBAA%2BLfu4TkIgAAIgICPCSAA8HHlw3UQAAEQAAH%2FEkAA4N%2B6h%2BcgAAIgAAI%2BJoAAwMeVD9dBAARAAAT8S0DXAGDAaJUN9Jw0Kgo5EAABEAABjxIweW8wfE9yEqeuAUCnUWgna9bSYG%2BrUXHIgQAIgAAIeIzAYF8btdetN%2BNVhxlhp2QTnSrYZLl1RuUHe9toywMfpZkXfJIyC6spIUFXBEYJQA4EQGCYQCAhSMHk9OGvjv4f6jP8XOOo3bYXHiEa6u9VUmwkPETdzfup5pWf02BfuxmdtWaEnZINOFWwyXLLWL7epA6IgwAIgAAFE1Mpu2wRlcy%2FmornXUWBgD0No6HBHqrf8gA17n2GulsOUjg0iNrQl0AJm96gm%2Fm6BgDC%2BRDnGboBh70gAALuJZBZNIcWvenblJpdaqmR7fVbaMejn6OB7mZLy4FyWwjs51KqbSlJcSH2hLqKjX5N3ZPWqIVWEAABvxLoatxLm%2F5wK%2FV3NVmGoI1v%2Flse%2BBhu%2FpYRtl3xE7aXqKhAnQOA%2F1HEAGpAAARA4HUCcvPf9fiXXv%2Bu8sPQQDft%2FOu%2FcXO%2FloPGVaLwkq7%2F1dUZnQOAlxn6Jl3Bw24QAAH3Emir3Ugnj7yi3MD6zfeTyelmym2CQlME1rG0%2BhPFlEmxC%2BscAPBYUPpq7K7iSBAAARCInUDj3qdjPzjGIxss0Blj0TjMGgJfsUatPVp1DgCE0J85P24PKpQCAiDgJwJdjfuUuitTznpaZOwykkcIyDi0v%2Bnsixcmwd%2FGFSBdAXk6VwRsBwEQcBeBwZ6TfdkZSRtVWdXX2ZYUiYTPUqUPehwl0MKlf8BRCxQU7oUAoIY5%2FD%2FOj3AOckYCARAAAdMEsqcUp5bmJZ9nWtFrCiI5JbzwWJDC4ZAqldDjDIEhLvbdnLVc%2FGckMt27AIZ9kWaYD3IOD2%2FAfxAAARAwQ6B4%2BhIz4mNkZdXBwmmLxmzHBq0IyD1Gnvy1nfo3krZXAgDx6dec38W5X74ggQAIgIBhAoEAzV5xnWHxiQRnL792ol3Y7n4CfWziOzjf535TY7PQSwGAePwHztJkd1C%2BIIEACICAEQIzl1xJRdMWGhGdVGb%2ByrdSbhEWMJ0Ukjt37mezzuX8J3eaZ8wqL%2FaZH2cU976G40z%2Bn2QMDaRAAAT8SCC%2FrJqueO%2BP%2BB0Bycrdl26A8uqVdGDzYzQ0KA%2BUSC4n0MP2fZOztC5r3%2Bc%2FmrUXAwDxcZDzs5wlEJAltyTkzuaMBAIgAAITEpi55Aq64n0%2FpuTUzAmPMbsjNSOPqpZcTidqNlNPh3VLDpu10%2BfycrP%2FMeebOT%2FKWQb%2BeS7p%2FDKgeCpDujpk%2Bs2lnGVkj7y4Iee1zP%2BiSX7xhloLklLS8Vrh1yDiHwjoRCAhmEjp2YVUUrmMqs%2B4joorl9pnfiRCh3c8Swe3PEEtx%2FZSb1cLRcIYxxxLBYR5TYXBfnk4N5TkAbFrhKS8B1iyLPywhfPfOa%2Fn7PnK8EsAwHV52vQ0H7H6tEeNc8C1H7432qw3zi5sAgEQAAEQUEygbt8aevTntxrV%2BgwLXmZU2EtyXhsE6KW6gS8gAAIgAAIgYBkBBACWoYViEAABEAABEHAvAQQA7q0bWAYCIAACIAAClhFAAGAZWigGARAAARAAAfcSQADg3rqBZSAAAiAAAiBgGQEEAJahhWIQAAEQAAEQcC8BBADurRtYBgIgAAIgAAKWEUAAYBlaKAYBEAABEAAB9xJAAODeuoFlIAACIAACIGAZAQQAlqGFYhAAARAAARBwLwEEAO6tG1gGAiAAAiAAApYRQABgGVooBgEQAAEQAAH3EkAA4N66gWUgAAIgAAIgYBkBBACWoYViEAABEAABEHAvAQQA7q0bWAYCIAACIAAClhFAAGAZWigGARAAARAAAfcSQADg3rqBZSAAAiAAAiBgGYGAZZrdpTjI5qzkfDHnJZyrOWe%2FlvlfNGXy36TXPsf1LyklnRISEuOSwcEgAAIgAALGCITDQzTY32NMmGiQBbtGCHfwZ8n7OG%2Fl%2FCzntZxDnD2dvB4AlHLtfYLzLZzLPF2TcA4EQAAEQEAVgXpW9FvOP%2BJ8QpVSt%2BnxagCQwaC%2FxFlu%2Fqlugw57QAAEQAAEtCDQx1b%2BgPNdnLu1sDgOI70YAJzF%2Fv%2BB84w4OOBQEAABEAABEJiIwCHe8Q7O6yc6QMftXhsE%2BC6uhBc54%2Bav49kIm0EABEDAnQSq2Cy5t7zTneYZs0oGx3kl3cqO%2FJozRuN5pUbhBwiAAAi4h4DcW27gXMd5s3vMMm6JV7oA3sQIHuLspYDGeK1CEgRAAARAwCoCQ6z4es6PWVWAXXq9EABIc%2F8mzrl2QUM5IAACIAACviZwkr1fxvmozhS8MAbgl1wBuPnrfBbCdhAAARDQi8AUNlfuPVon3QOAG5n%2BpVrXAIwHARAAARDQkcDlbPR1Oho%2BbLPuXQAb2JEVw87gPwiAAAiAAAjYSEAGA8o9KGJjmcqK0rkFYNVr4JXBgCIQAAEQAAEQiIOAjAOQtWe0TDoHADLnHwkEQAAEQAAEnCTwbicLN1O2zl0Ah9nxSjPOQxYEQAAEQAAETBLYz%2FLygjntkq4BgLzYR17WgAQCIAACIAACThMoYQManDYi3vJ1XTVvXryOjjw%2Bs7CaZl7wccoqqqZAQFcEIz3CZxAAARDwCQEebtff26vE2UgkRN3NB%2BjI2p9Rd8sBMzrlnoQAwAzBOGTL4zj2lEOT0vJo6Vt%2FQklpWDrgFDD4AgIgAAI6EOAAIBRW9%2BCWW34GZVz7Xdryx1tosK%2FdKAHD9ySjBaqQ03UQYKZR56dUno2bv1F4kAMBEAABDxJISs2l3ApTg%2FmzdcSiawCQbBR2cros4IQEAiAAAiAAAm8QkNZhE8nwPclEmaZFdQ0ATDsOBSAAAiAAAiDgZwIIAPxc%2B%2FAdBEAABEDAtwQQAPi26uE4CIAACICAnwkgAPBz7cN3EAABEAAB3xJAAODbqofjIAACIAACfiaAAMDPtQ%2FfQQAEQAAEfEsAAYBvqx6OgwAIgAAI%2BJkAAgA%2F1z58BwEQAAEQ8C0BBAC%2BrXo4DgIgAAIg4GcCCAD8XPvwHQRAAARAwLcEEAD4turhOAiAAAiAgJ8JIADwc%2B3DdxAAARAAAd8SQADg26qH4yAAAiAAAn4mgADAz7UP30EABEAABHxLING3ntvoeGioj9rrNlP7sW3Uc7KGBnrbKDTQbdqCQEIiJaZkUlp2GWUUVVNexQpKz5tuWq9VCiKRMHWe2EVt9Zupu%2FkQ9Xc10VB%2FJxcXMV1kYko2pWQWUEZ%2BFeWUL6PskgUUCLg3vu1tq6XW2o3U1biXetuPRTlEwkOmOQST0ikpLZfSp0ynnNLF%2FI7zZSTb3JoG%2BbcgHDpP7KSe1qM01NdB8ntB8heBYHIGJUfP20rKKVvCv%2BGlFExM9RcEB7xFAGAh9N72ejryym%2Bocd8zfMPvsbCkN1RnFs6m8mVvp5IF17rmBii%2B1276PR3b%2Fgj1dza8YayFn1IyC6l0wXVUcca7OEjKsrCk2FVLANSw%2Bwmq2%2FxH6mzYHbugiSPlIlpYfQlNP%2Fu9rgoO249vp6Ov3EctNWtIReBjAhFEXUggmJxORdWrqfLs91FqTpkLLfSGSQFN3biD7f6eEdsrVtxMsy683YhozDLyVFOz9l46tu1hCocGY5ZTeWBG%2Fgyaef7HKb9qlUq1cemSC3v9tofoyNpf0UBPa1yyqg5OSs2J3vymLr2JEoJJqtTGredkzVo6%2BOKPqatpf9yyKgQCCUEqW3g9VZ77QUpOn6JCpSEd8pR%2F6J%2F3UNP%2B51nefMuPISMgpA0B%2Bc2WLbmRKs95P8lvOZr4tOnv6VXuQ82ae%2Fiafb9RvXJP%2BoFRYafkgk4VbLLclSx%2FhREdOWWLaErlOUZEY5KRC%2FyWP91GJ4%2B8QvLE51SSIKRhz5M00N1M%2BZUrbW8NGOSm3O2PfJrqtzxAoUHnmnTDQ%2F1cF2up7ej6aDAkTxb2pggdXnMv7X36axwEnbS36JGlRSLRVocTO%2F9G2aULKTW7dOReWz437X%2BWtj30SceCIFucRCFKCcg1tOP4jmjLWW75cu7mK4zqDw2a7y4bbWhb3Xr%2BjewcvTnW70%2FygWtjPdgtx7m3k9QthOKwQy5wm%2F7v%2FdTXcTwOKWsPlVaIrQ%2Fd%2Flpfu7VlDWuXcQ4bf%2F9eauWbrluSNDmLTV1NB2wzKTTYQ9v%2BfCfVrPmlbWWerqDB3lY%2BHz4evaCe7liV%2B2u4FWjHX%2F%2Bdg0H1T24q7YQudxKQ8UKb7%2F8wtxw9504DNbUKAYCiimvjQX67HvuiKwcwtR5dF30at6M7Qp5ytz74CZJBbm5LfZ0n2LaP2TIOQZ5cdj32JWo59JLbMFB4aIB2P%2FGf1HzoRVtsq934ezr88n9xWWjytwW4RwuR4HHn3z7Pg0Y3eNRD%2B91CAKCAeR%2BP4t7x18861t8fiwsSoBx84YexHGr4GAkwdj767yQ3WrcmCVC2%2FflTlj%2BJSj9388F%2FuBVDtHtKAtbu5oOW2ihdYTL2AQkEVBCQcUU7H%2F036uMB1kjmCSAAMM0wQjv4pid97m5PdVvu5ya0Zy0zs2bNL0gCDbenrqZ9PBDtp5aZKS0uR9f%2FzjL9qhTL7IydHARYNVZFxoHs4ie2SDikymToAQGS82r%2Fc3cxCbQomT0dEACYJNi492nbpnSZNDUqvv%2F570ebgFXoGqlD%2BujqNv1x5CZXf67f%2BiD1tlrRTRHhJ96fuNr3kcZ1Nx%2BgEzsfHblJ2WeZAisXayQQUE2gs2EXd6%2B9oFqt7%2FQhADBR5dIcdeiln5vQYL%2BozMM%2FvvOvyguWPl6dFnCJ1t3L6uuuYc9THBDuUc7XSoWHueVGZkuoTHKe1W%2F9k0qV0AUCpxA4su4XWEPiFCLxf0EAED%2Bz1yWaD%2F2TB7vVvf5dlw%2F1Wx9Qaqo85ckCN7qlpn1%2Fj65GqNJuWeRHt9Tf2UhNB55XanZ0DQwebIgEAlYRkHEArbXrrFLvC70IAExUc%2BPeZ0xIOycqA79kqp6q1Mw3j3BIv4u99H2rnFYk0z9lzrKOSfW53LDvaR0xwGbNCLQcxLRAM1WGAMAEvTaNp6OonKOv87Sc1lp1axW08Zr2uqa2uo3KBgNK87814yt0pQu7rSLQXq%2Fvb84qJvHoRQAQD60Rx8oKe46u7DbCFiMfVS5J29W4z4gJrpBRaXsnzy7QNQ31d%2FHUqmNKzFd5bikxCEo8S2Cgp4VnYDmzzLgXoCIAMFiL8qIfnZNK%2B1XdOJzgKU%2Brqqap6cxB2Ks6J%2BTthkggYBeBvg6cb0ZZ422ABskN9Rt%2FnW9%2BRTF96JdfoNTMNIOlvyq24ZEX6C%2FfMTbf%2FNXX8JoqPiosN0%2Bjo%2F8DgQB95Df%2FQSWzyk0Z0lLbQD9%2B9xd5HEL8716QcQAyHz4x1fwbA4dMvOL51rOupxsWXGSKQx8Puvv0335Ih08auyBKK4CKNDRgXE8av866cNZqIhe%2FylkFI%2Bh4g0CExw8d3%2Flw9FXQb2yN%2FZOKV6vHXpq3jkQAYLA%2BI2Hjb%2FmbvmQ2zT1%2FqcGS3xALJicZDgDCoaE3FJn4FDbBITk9hc656VITpb8qWrlsDmXl51J7o7GX7agawBgx8ebHa%2BacR4tKZplmsaxsjuEAQC7EKlLExLmVnjeDX%2F86VYUZ0KERgdSsUuoyuGaEqt%2BvRriUmYouAGUooQgEQAAEQAAE9CGAAECfuoKlIAACIAACIKCMAAIAZSihCARAAARAAAT0IYAAQJ%2B6gqUgAAIgAAIgoIwAAgBlKKEIBEAABEAABPQhgABAn7qCpSAAAiAAAiCgjAACAGUooQgEQAAEQAAE9CGAAECfuoKlIAACIAACIKCMAAIAZSihCARAAARAAAT0IYAAQJ%2B6gqUgAAIgAAIgoIwAAgBlKKEIiN1lPAAAJWRJREFUBEAABEAABPQhgABAn7qCpSAAAiAAAiCgjAACAGUooQgEQAAEQAAE9CGAAECfuoKlIAACIAACIKCMAAIAZSihCARAAARAAAT0IYAAwGhdBYyj6%2B%2FuM1rqKXL93b2nfI%2FnSyAQz9ETHxsg44pCQyEaGhicWHmMe8KhMA329cd49DiHqYJhgkXvkAn7R7jUM2Di3DJxTo8wgcgEz0jY%2FPlwii34ogWBcMhEvas6b7UgpdbIRLXq%2FKMtmJhq2Nnd%2F9hEd9%2FwGUrNTDOsQwRrtuwzLB9MSjcsO1IwITGZr%2FcJFImER26O6fNQ%2FyDdddlHqWBaSUzHT3RQ67Em6unonmj3abcHk8zVw3ABwSTj58RnHvsxLS2tHlZl6L8EEf84tNmQrAiZsX9koWZ%2BG22162mgpyV6To3Uic%2FeJRAeGqCe1sOGHTRzvhku1COCCAAMVmRyep5BSSJ5Yt321FrD8ioEk0zYf2r5ARJdA90tp26O8duhDbtJslNJAiFVNz4zTOvbG0mykyk5PV9J8eZ%2BGwPU1bhHiR1Q4g8CZn53%2FiA0sZfG27En1umLPWm5FVo%2FpWRMqVRWT%2Bl505XpsltR%2BpRpXKTxboyR9qYrZDpSrz2fA6SqHvXmYA9tlKKGQCAhSKnZ5WqU%2BVALAgCDlZ6QmEKZRXMMSjsvllO2VJkROWWLlemyW1HOVIUcSvXlkJE%2FgxJTs5TgzyyqJvl9IIGA1QQyC%2BdQQjDJ6mI8qx8BgImqzZ9xnglp50Slzyy3YpkyA%2FJnnKtMl92KVNahBEKJKZl2u6CkPJUcEoLJlDftTCV2QQkITEYgb9o5k%2B3GvtMQQABwGkCT7S6Zf5WW3QCF1Zdwv7eaQYDCJ2fqEpIuEd1SSmah0huVDIgsmnO5bhjY3gDJuawylc6%2FRqU66AKBMQRk8HHBrMvGbMeG2AkgAIid1Zgj5aZXPO%2FKMdvdvEH6zKaf9S%2BKTQzQjJW3KtZpvbrKc25VHsBNP%2Bs93CSZbL3xCkso4oAwo2CWQo1EBbMv1rqLTCkMKLOEQOGcK7n%2Fv8wS3X5RigDAZE1XrfqoVv2dZYtuICsGaRXNvYKyiuaapGmfuAx4K134JuUFpmaX0tSlb1Wu1yqFgYREqjrvNuXq5ems6ryPKNcLhSAgBGSMScWK9wKGSQIIAEwClGbk6WfrcSKKrZUrP2DS4%2FHF5YI%2F%2B%2BI7SW4obk9ia%2FWln2Fbg5aYOv3s91Fqlrm1DSwxbByl0878f5SWZ033jYwNKZh14TilYhMImCNQseI9lJJZZE4JpAkBgIKToJIDgKI57u6Lkv7phdd9i8zM0T4dKhlRP2f1v53uMMf3z7zg49z3f5ZldiSlZtOiN3%2BXx1moWWDIKkOnVJ5DM879kFXqo3rnX%2FVl5d0LlhoM5a4nUDjrYm5lu9n1dupgIAIAJbUUoLmXf4GyS%2BYr0aZaiTzxzr38i5RdulC16jH6pFm9fPk7xmx3ywaxr2LFuyw3J7NwNs3jm59bW0QyC2fRgmu%2FoXwMxGiwMth08fV3U3KGmkWGRuvHd38RyC5ZEP1dqVq7w1%2F0xnqLAGAsE0Nb5Glv6U0%2Fo8LZlxiSt0oomJxOC6%2F%2FDhVzH71dafZFd5JkCTzckwI07cxbaM5ln7PNpMJZF9Gym35qaauLEWemVK6kZW%2F7BSUmZxgRj1smNaeMznjXb10bIMftEAQcIVBYfSlfY39KWPpXHX5rOkHV2TeRppW8w9AdLadsEUnTpxVJFqQomnNp9MbXXr%2BVyMD6%2BCrtkpHdS2%2F8MeWULVGpNiZd0tqQVTyPWms3UmiwJyYZqw5KSs0haYouX%2FZ2rhs1q%2F7FamtqdglJk6WcDwPdzbGKWXLc8AyQuZd%2Fni%2Bi9i7UI8GGzJjp72ygrqb9lvgHpd4kINdV6aqqvuRTry%2F6ExocUu5sW9166mzYaVTvkyzo7PruBixHAGAA2uQiAcotXx5tCejv5pfUnDw6%2BeEW7JXBfjKyWy70yelTLCghNpXpedNo6pK3REfsdjbspoiZN37FVuQpR8lI4alLbuSxD9%2BMBiOn7LTxi4wJKF10fbQZvKv5AIUGjL%2B4yJjZAcqvWkULrvlGtCXI7iBo2OYEHiAqrSK5PFakp%2FUo9Xc5%2B%2B6DYbvw350EpAWxcPZFtJC7qgp5WunIZn8EAGrqzP1DttX4absWWVp10Zu%2BQ72ttXRi92PUcvglfsnJPkNvzYvFeHnKzZt2BhVVr6b8mee7Zi66dI1UnvN%2BHrRzEzXueZKaDrxA7ce2UljR629Hs5HBjrIiX8HMC%2FlmdzklpRl%2FadNo3Wa%2By8VMghEZg3Dy8MvUsPcpaj26gQZ7W82onVBWypMWoPyq86hk3lWWTP2csPDT7JBVAldw7ji%2Bgxp2P0Enj6yNBgSnEcNuHxCQ81aWWJeVKeW8tWqGig9QxuQiAoCYMBk%2FSE5gab6SHBrs5YDgKA30ttFQf5dxpa9JJgQTeenZLJI%2B1tSsYt5qb%2FN2PA7IU7AEAZIj4SHqba%2BPNgcP9XVSJB5F4xwrXss69inMIC1nqmsH3onp0pwpU%2BOGp8dJk7iwkPPB1DvRX%2BMiTe1J6bn8Yp9pSld7fE290n%2FSTTQ8MHWwryP62xjsa%2BffSZ%2FScqDM%2FQRkCe3ktFxKmzIdffw2VhcCABthy9Owzi8QUoVKRsbLQjyq3j6nyi4n9EjQItnvSQLEJBtmqfidM%2FwHgZEE3DRMe6Rd%2BAwCIAACIAACIGAhAQQAFsKFahAAARAAARBwKwEEAG6tGdgFAiAAAiAAAhYSQABgIVyoBgEQAAEQAAG3EkAA4NaagV0gAAIgAAIgYCEBBAAWwoVqEAABEAABEHArAQQAbq0Z2AUCIAACIAACFhJAAGAhXKgGARAAARAAAbcSQADg1pqBXSAAAiAAAiBgIQEEABbChWoQAAEQAAEQcCsBBABurRnYBQIgAAIgAAIWEkAAYCFcqAYBEAABEAABtxJAAODWmoFdIAACIAACIGAhAV0DAMNvkJVX0SKBAAiAAAiAwEgCJu8Nhu9JI22w%2B7OuAUC3UVBdTfuNikIOBEAABEDAowS6Ww6Y8azLjLBTsroGAK1GgbXVbaYTux4zKg45EAABEAABjxFo2vckdRzfZsYrw%2FckM4WalQ2YVeCQ%2FFIud7OZsvOmnUmZhdUUSAiaUeNL2YRgEiVn5FPu1KWUUTDLdgbh0AC11W6k7pbDNNBz0vbyUSAIgICzBEKDarpyI%2BEQX0cOUHv9RrMOLWYF280qsVte1wAglUFJxCX%2FkRwkkFU8l2ZdeAflli%2Bz3IpIJEy1G39PR9fdR4N9HZaXhwJAAARAIAYCvXxMHuf%2BGI511SG6Pv5K%2BLeac6WraPrQmIHuZmrgLpXEtGzKLllgGYHQUB9tf%2BTTdGzrgxQe0u53ZhkXKAYBEHCcwPNswX2OW2HAAF3HAIirDxnwFyIWEJAn8%2F3PfpeaD7xggfZXVe554it0smaNZfqhGARAAAQMEtD2XqRzAPB%2FXFl9BisMYsoJRGjfs98meVJXnVoOv0SN%2B55RrRb6QAAEQMAsgR5WcL9ZJU7J6xwANDO0XzsFDuWOJdDf1URNe9XfqOs2%2FWFsYdgCAiAAAs4T%2BCWboO1IZJ0DAKn6r3PulA9I7iDQUrNWqSHREf91m5TqhDIQAAEQUECgnXV8Q4Eex1ToHgDUM7kvOkYPBY8h0NdxbMw2MxsGulsoHBo0owKyIAACIGAFgc%2Bx0gYrFNulM9Gugiws50es%2BzLO11hYBlTHSCA9JZHmlGfEePTpD%2BtsTScM%2FTs9JxwBAiBgK4FHuLSf2VqiBYXp3gIgSGQN5ndx3ipfkJwlkJ1fodSAjOxCCiamKNUJZSAAAiBggoAsQncLZy3X%2Fx%2FptxcCAPFH%2BmKu5IwgQGg4mCrmna%2B0dFl1sLz6HKU6oQwEQAAEDBKQm%2F9VnD2xEplXAgCpyxOcL%2BT8N%2FmCZD%2BBrCnlVLVYemPUpiUXvVetQmgDARAAgfgJ%2FJVFLuKsdb%2F%2FSLd1XQlwpA8jP8sScbI%2BQBvnVZyTOSPZQEDeqXDZLXdTbmGl8tKypkylrrYGaq7frVw3FIIACIDAaQjITLN%2F5XwHZ08tQ%2Bq1AGC4HmUu2m85p3NexNkLgx3ZDXemYGIyXfSOu2jGIlmd2Zo0bd4qams6Qq0nDlhTALSCAAiAwKkEZFWzX3B%2BO2f1C5ycWpYj33R9GVA8sIr44HdyvpHz2ZzRKsAQlKRAgMpnr6RzrvsUFUydq0TlpEoiEdqz%2Fs%2B08cmfUmer2umGk5aLnSAAAn4hMMCOygPkg5z%2FwLmRs2eTHwKAkZUn89PmcZ7DOYdzFufhdCt%2FmDX8JZ7%2F8855K2UXTItHROtjgzwwLz27gEpnrKCM3GL7feFAoLF2B7U2HKSezhb7y0eJIAACjhLoaD5Ku9c%2BYNQGaUa8d4SwNPFLt%2FE%2BztLP2M3ZF8lvAcBklfo07zTUhn3th%2B%2FlkeorJ9ONfSAAAiAAAooI1O1bQ4%2F%2BXJ7ZDCVpzlc%2FWtmQKc4KeWkWgLMkUToIgAAIgAAIaEQAAYBGlQVTQQAEQAAEQEAVAQQAqkhCDwiAAAiAAAhoRAABgEaVBVNBAARAAARAQBUBBACqSEIPCIAACIAACGhEAAGARpUFU0EABEAABEBAFQEEAKpIQg8IgAAIgAAIaEQAAYBGlQVTQQAEQAAEQEAVAQQAqkhCDwiAAAiAAAhoRAABgEaVBVNBAARAAARAQBUBBACqSEIPCIAACIAACGhEAAGARpUFU0EABEAABEBAFQEEAKpIQg8IgAAIgAAIaEQAAYBGlQVTQQAEQAAEQEAVAQQAqkhCDwiAAAiAAAhoRAABgEaVBVNBAARAAARAQBWBRFWKNNEj%2FlZynsM5m3MW5%2BE0dfhDvP%2BP7voHdbTUxSuG40EABEAABAwQaGs4ZEDqdRG51n%2Fw9W9Enfy5nfM%2Bzoc5hzj7IgV84KXc5G98LV%2FA%2F%2BXGjwQCIAACIAACowl08IYXOD%2F4Wu4afYCXvns5ACjgivoM549wHvmk76X6gy8gAAIgAALWEJBg4B7Od3M%2BaU0Rzmr1agDwPsb6Hc5TnMWL0kEABEAABDQn0Mz2y8PkfZr7McZ8rwUAGezhrzi%2FfYyn2AACIAACIAACxgn8nkU%2FwLnHuAp3SXopAMhjtH%2FjvNJdiGENCIAACICARwi8xH5cx7nVC%2F54JQBI58p4ivN5XqgU%2BAACIAACIOBaAq%2BwZZdy7nathTEaFozxOLcfJk0zV7rdSNgHAiAAAiCgPYFy9mAGZ5kpoHXyQgAg8zk%2Fq3UtwHgQAAEQAAGdCCxiY2s5b9bJ6NG26t4FUMwO7eGcO9oxfAcBEAABEAABCwm0sO65nGWWgJZJ9xaAu5j6RVqSh9EgAAIgAAI6E5CxZ%2FIQ%2FbSuTujcAiCj%2FqUJRqb%2BIYEACIAACICA3QRkpUAZEyBLCWuXdH4ZkMz1x81fu1MOBoMACICAZwhksic36eqNzgGArO%2BPBAIgAAIgAAJOEnirk4WbKVvXLoAUdloWYkgz4zxkQQAEQAAEQMAkAVkPQJadHzCpx3ZxXV8HLK%2FzNXXzzyqeS5mF1RRI0H0cpO3nDAoEARAAAecIRPh9vUNDSsqPRELU3XyAs7wJ2HCSruhqzjsMa3BIUNcAYLYZXrMv%2BTSVL32bGRWQBQEQAAEQcIIABwD9Pb1KSz6%2B40E6%2FNKPzOiUe5J2AYCuYwAMv%2BUvp3QRbv5mTnPIggAIgIDHCJQuvJGyiueb8SrfjLBTsroGADL%2F0lDK5KZ%2FJBAAARAAARAYSSCjQHqWDSctZ6TpGgAYtjshmGS4hiEIAiAAAiDgTQIm7w2G70lO0tTSaCeBoWwQAAEQAAEQ8AIBBABeqEX4AAIgAAIgAAJxEkAAECcwHA4CIAACIAACXiCAAMALtQgfQAAEQAAEQCBOAggA4gSGw0EABEAABEDACwQQAHihFuEDCIAACIAACMRJAAFAnMBwOAiAAAiAAAh4gQACAC%2FUInwAARAAARAAgTgJIACIExgOBwEQAAEQAAEvEEAA4IVahA8gAAIgAAIgECcBBABxAsPhIAACIAACIOAFAggAvFCL8AEEQAAEQAAE4iSAACBOYDgcBEAABEAABLxAINELTujiQyQSpr6O4zTY20ahgW7TZgcSEikxJYtSs0v5f6ZpfXYqGOg5Sf2djTTU38nFRkwXnZiSTSmZBZScUWBal50Khvg86Gs%2Fxhy6KBIeNF10MCmdktJyKTWnjAIBfeL7cGiQOdTTYF8HhYf6THOAAr0IBJMzKDktj1KyS7Q6b%2FWiPNZaBABjmSjd0t%2FVRA17nqSTh1%2Bi9uM7%2BOLWr1T%2FsDIJAvKmnUlF1aspb%2FpZrvsRhfii3rz%2FOWo68Dy11W2OBkHDtqv8n5iaRblTl1Ph7IuocNbFFExOV6netC4JAttqN1Lj3qeptXYD9bbVmdY5noKEYDJlly6gKZXnUsm8Kyklq3i8wxzd1t1ymBp2P04nj7xCXU37OAAKOWoPCneeQEJiCuWULqT8qlVUPPcK7QJ65wnGZ0EgvsNdc%2FQdbMn3jFhTseJmmnXh7UZE45IZ7Guno%2Bt%2FR3Wb%2FkDh0EBcsmYPTs%2BbTjPO%2BzAHA5ewKmerOBIeouM7%2FkqHX%2F4vkqd%2BO5MEA9PPfA%2BVL3s7yYXF6dR6dB0deOFH0ZudnbZIS0AxBwFVqz7KrSSFdhY9blk9rUfo8Es%2Fp8Z9z%2FJ%2B860%2F4xaCjdoTkBbO0oXX0YxzP0TJ6VPe8IdPmf6e3je%2BK%2FpUs%2BYeOrbtfqPa7mTB7xsVdkou6FTBJstdyfJXGNGRU7aIn4rOMSIas0zd5j%2FS9kc%2BxU96GygSsf%2BpRoKPpn1%2Fp9ajG7hV4IxoN0HMxis8sK1uE2194GN0YvdjFBpU%2F4M9nanhoQFmsI4adj1OGQVVlJZbfjoRS%2FZLK9COv3yGatbcy0FQiyVlTK40wkHHfr64PUyBYCLllC3mw%2B0PDKWZ%2F8AL36c9T36VupsPTm4y9oIAt5Z1Nuyh43zeSktedsmC15mEBode%2F6zqQ1vdei5vp1F1T7LgWqPCTskhAFBIXi5we5%2F%2BOh1Zdx9F%2BLPTqb%2FzRPTmJz8c6RO2Mx3f%2FgjteuwLljX1x%2BPL0EAXNXI3TEJiMuVMXRKPqOljuxr30pYHPhq9AZtWZlKBtMa0HllHPS013MR6HiXwE5ZdSYJSCYob9z7DD%2F146reLuxfKkevqycMv85ihBn54W8ndm0F%2BoEAAoKJu9RklpMJbC3VIM%2F%2FWhz5Bx3f%2B1cJS4lctF16xq%2FngC%2FELG5Q4%2FPIvaM%2FTX%2BOuD%2BeDoGEXpO%2F94Is%2F4SfQHwxvsvy%2F9G1v%2FMP7oxcuywuLo4DGfc%2FQlj%2FdRjIuw44kLSAb%2FueW6NgHO8pDGd4kcHzHX2jbw5901XVFd9IIABTV4L5nv%2BPaC5zciHc99h%2F8FHpAkbcTqzmx6zGqWXvvxAc4vKd24%2B%2BpfttDllsh%2Fdw7H%2F0cD%2Fq0d%2FxHrI518IDU3Y%2F%2FBx9u7dO4%2BL%2Fjr5%2BNzn6J1TYcBwITEZBuzb3PfH2i3dgeJwEEAHECG%2B9wualIk7ebU2iwJ9oEKy0CVqWOE7u0%2BHHuf%2FZuaq%2FfYhUGkql92%2F5852tTHC0rxrTiJp6VceSV%2B0zrmUzBnqfvIgk2kEBAFYETu%2F7GA4sfVKXO13oQAJis%2FoHu5ugId5NqbBGXNQikGdyqdOC577r2iXekz9IXvvfv3%2Bau6PDIzco%2BH13%2FW%2BptrVWmz0pF0lrTy%2FPvrUgyCLRh9xNWqIZOnxM4uu6XNGjzrCIvIkcAYLJWD6%2F5pSMj3I2afYKn5FkxAltmHbQf327ULNvlupsPROegqy5Y%2Brtl6qcuSbqHavgcVp8ilgab6u2FRp0IyKyi2k3%2FrZPJrrQVAYCJapEnahmYolOSp97aTf%2Bn3OTDa36hXKfVCmWwoupWAHn6d2LKoxlW8pQuYxZUpuZD%2F0TTv0qg0DWGQMPuR6m%2Fq3HMdmyInQACgNhZjTnyBK9ipuPqZTIKXOUIcOnjlVXddEsSwMmqhKqSPE3r2OQtQZAM3lSZdAuMVfoOXfYQkK685gNP21OYR0tBAGCiYlv4KUfHFBroofY6dYPgWniZY12Tyjrs4C4QKwdZWslYJQcJhGS9ASQQsJpA65E1Vhfhaf0IAAxWr8z772zYbVDaebG2enVPvu3HtjrvkEELVM4GaD%2B2zaAVzovJFFF5IZGKJOv669YNosJv6LCfQGfjbiUv0bLfcneUiADAYD3IS1x0bP4fdrfnZM3wR9P%2Fe06q7T82bVAcCtRyqImjZLcdGlE2DkDn88FttQJ7Jicg3QDyNk0kYwTsWwvUmH2ulRroNv5im0AgQDPPnE8pGWmm%2FKvbdYjaG4zZYcb%2BU42O0EC38fXtS2dPoynlRaeqjPNb24kWqt9tbAyCzNmX8RDBxNQ4Sx17uBkO%2Bek5NK9oxlilcWzp4zdNbqrfQ2GDS%2B2asX%2BkmWbedxBICFJaTgW%2FqgDPJiOZevmztKb2tRt%2FK%2BZA70lK4xegIcVPAAFA%2FMyiEqEh4y%2B3mXv%2BMvr3x39osOQ3xPav2U5fXX3bGxvi%2BCQLA6lI4aFBwyPpg0mJ9NU1v%2Bb3gJt7U5%2BsC35bxbXU29ltyKXQQK%2BSACA0aHxp3e9fdwddVLXCkP0jhd73wFfpmf3G%2Bt9VNdub4ZBbcRa%2FyvmykS7hsw8I1G38LbdA1RjyVNV5a6hwzYUQZhutQBOLyKRlpxst9RS51OyMU77H8yVi8ClxdBkRMr6YjgQAZm%2F%2BYk9UT7qJIMJEXZ7Kw%2Fiyuln8tjMVKTvF%2BDnBfVoqTDD1sp%2BEoIl6VGM9tDhAwNTrulWdtw747XSRCACcrgGUDwIgAAIgAAIOEEAA4AB0FAkCIAACIAACThNAAOB0DaB8EAABEAABEHCAAAIAB6CjSBAAARAAARBwmgACAKdrAOWDAAiAAAiAgAMEEAA4AB1FggAIgAAIgIDTBBAAOF0DKB8EQAAEQAAEHCCAAMAB6CgSBEAABEAABJwmgADA6RpA%2BSAAAiAAAiDgAAEEAA5AR5EgAAIgAAIg4DQBBABO1wDKBwEQAAEQAAEHCCAAcAA6igQBEAABEAABpwkgAHC6BlA%2BCIAACIAACDhAAAGAA9BRJAiAAAiAAAg4TQABgNM1gPJBAARAAARAwAECiQ6U6YkiAwlJhv2o23WYanccpJSMNMM6RHDrk2sMyycE1VR9QoJxPYO9%2FbTt6VeoZFaFYT9EsKWugbpOdhjWEQgar8uRhQZMsHj%2B0CYqzMwbqS7uz72D%2FbTjxMG45YYFlHEwcW71ttfSQE8LBQJ4NhmuF6%2F%2FD4cGqL%2Br0bCbqs5bwwZoLGj86q2x0ypMT0xON6ym8VA9ff7sfzEsr0IwMTlDhRqSm15CYgqFh%2Frj1heJROjuN386bjm1AgEyU5cjbTHD9Icv%2FYEkO5kSkzOVFJ%2BYZPy30dNykGpevkeJHVDiDwJmfnf%2BIDSxlwizJ2Yz6Z7UnKmT7nf7TpX2p2aXut3dCe1LzSqOBjETHhDHjtQcfTmIm2mKzunUnLI4qOFQEDBHIDUL55tRgggADJJLySygpLRcg9LOi2UWzlZmRGZhtTJddivKKJylrMjMAnVMlRkVo6IgP7WrunGrPLdiNB%2BH%2BZRAUloeJaVP8an35t1GAGCYYYByK1YYlnZaMK%2FiDGUm5IFDlKXO50NuxTJuCQkqOSekRUhVMKHEICjxLIGcqcs965sdjiEAMEG5qPpSE9LOiaZPqaSMgpnKDCicfZGyZnRlRsWgSAaaqazDtNxyyiqeG0PJ7jukqHq1UqNU61NqHJR5hkB%2B1UWe8cUJRxAAmKBeMPMCSuE%2BZN1S%2BdKblJoszXBFc9TeQJQaOIGy%2FKrzlddf%2BdK3TVCaezcncxNq4exLlBpYtvgGSlA0u0KpYVDmGQJy7c2bttIz%2FjjhCAIAE9QTgslUdd6HTWiwX1QGepUuerPygqvO%2Bwhf8JOV67VKoTz9V636iHL1xfOvVtq6otzAcRRWrvwABZPMTUkdrVbOMwkCkEDAKgLTzrwVQaZJuAgATAIsnncVZSocSGbSnNOKzzz%2FY5b8aKTfd%2BqSG09bvlsOKF10PWXkVyk3RwKLmas%2BplyvVQrT86ZTGbOwIlWe836eYqlmuqkV9kGnvgQyeMBt4Sz9Wh3dRhwBgMkakQv%2Bgmu%2BTokpauZQmzRnUvESfjottHDcQtWq2yi7ZP6kNrhhp4yBmHn%2Bxy0zJb%2FqPA6G3mqZflWKZf2GeVd92bLxG9I1NPfK%2F8CiPqoqDHqiBIK8BsvsSz5PfOKCiEkCIGgSoIjLDWXBNV9z9YUup2wxzbnscwq8nViF3FAWvuk7lJJZOPFBDu9JSs2mxW%2F%2BruUB2%2ByLP8X9k2c67O1kxQdo3hVftDxgK5x1EVWuvHUyQ7APBGImEH3guuouSs%2BbEbMMDpyYAAKAidnEtWdK5Uqae%2FkXLGlej8uQcQ7OKV1Ei67%2Fji199HLzX%2Fzm7%2FHguqJxLHF2kwx2W3zDDygt19zSw7F4IVPqFl77TVdOFRXbqld%2FlgduXh6LK6aPka6AihXvMq0HCvxNQMYYzb3iS5RftcrfIBR6r2bir0KDYlQlQz%2BviPHYUw7LKVtEUyrPOWWbqi%2BZRdXRp76WQ%2F%2Bk0GCvKrWm9BTPvZyfyr9t%2BRPvSCOTMwpIym0%2FttXUGt8jdZr9LIvTLL3pp7YO0JMWkRIeIzLU30kdJ3aadUGJvLSALLr%2Buzz90c7%2B00D0N5eeN41aDr9MkXBIiS9Q4h8CsuiatNzJzCtJocEh5c631a2nzgbDv9Mn2aC1yo2yWCECAMWAZWnZ4rlX0GBfB3U3H2DtEcUlxKZOFmKpvvRfacbKD1rWxzuZJdJPJze%2FIN8EOxv3kLzww4kkK9xV8nsX5nJzdzL3SdudpMkyf8a5lMkDDjub9tEQnxdOJLGjeN4VtOC6b1BW0RwnTKDMgllUwE9vvW111Nde74gNKFQvAnLeli68jhZc%2B%2FXo%2BTNsPQKAYRLm%2FiMAMMdvXGkZ%2BVw460KeW30Rv9mslS92dRSJhMc9VvVGWYym8uz30TwefOXUhX7YJ2lqzi1fFh1lHomEqLf1qKGXBg3ri%2Bd%2FYmoWl%2Ftmbob%2FRrTJ0MxbC%2BMpd6JjZcaBzJKQbgi5AQ72tU90qNLt8rKmAl7vYP7VXyFZ%2F8HpwarJGfkkg1FlTEp%2FZwP1dZxQ6i%2BUeYOANPcX8PVTxlbJ73j0bBIEAGrqOaBGje1a7uASv2ek1IoVN9OsC283ImpYRloDWo%2Buo%2Fb6rdRzsiYaFIQGug3rGxaU12DKBT01uyx6s8%2BbdsZrK9G5s1rDoUFmsJlaazdST8th6uMbwFB%2FFzeSmAyOAvxGP%2BaQklnMU%2FtmcNCxnPvel9sy5mG4LuL939W4lzls4CbHPdTLT8PCIcJ8zCZpeZHR9xk8MDVn6mLukjrL1e%2Bs6Os8Qa1H1lHH8R3UwwGi%2FFbCLuk%2BM1sXkI%2BdQJAfmpLT86IDqnOmLqUpfN5KED9u4kbV%2Fh71Xaw1a%2B6hY9vuH7fIGDbeycd8P4bjXHVIoqus8agx0u8qfa729ru6D6asDCc3JMl%2BT5ncDC%2FZ7yk1q4SbeN8UzX5nAf9BwG4CmAVgN3GUBwIgAAIgAAIuIIAAwAWVABNAAARAAARAwG4CCADsJo7yQAAEQAAEQMAFBBAAuKASYAIIgAAIgAAI2E0AAYDdxFEeCIAACIAACLiAAAIAF1QCTAABEAABEAABuwkgALCbOMoDARAAARAAARcQQADggkqACSAAAiAAAiBgNwEEAHYTR3kgAAIgAAIg4AICCABcUAkwAQRAAARAAATsJoAAwG7iKA8EQAAEQAAEXEAAAYALKgEmgAAIgAAIgIDdBBAA2E0c5YEACIAACICACwggAHBBJcAEEAABEAABELCbgK4BgOEXpw%2F2ttnNGOWBAAiAAAi4nMBgn6l7g%2BF7kpNYdA0AOo1CO3lkHQ31GxY3WizkQAAEQAAEXEpgaKCL2uo2mLGuw4ywU7K6BgDHjAIb6G6mbQ%2FfSZ0NuykSDhlVAzkQAAEQAAHNCcg9oKtpD%2B1%2B7LM02HPSjDf1ZoSdkg04VbDJcitY%2FqhJHRAHARAAARAAARUEylmJdkGAri0AtQz7iIpagw4QAAEQAAEQMEFA7kXa3fzFX10DALH9GfmDBAIgAAIgAAIOEnjCwbJNFa1zAPC%2FpjyHMAiAAAiAAAiYJ6DtvUjXMQBSZRK8bOO8QL4ggQAIgAAIgIDNBLZzeUs4R2wuV0lxOrcAhJnA15RQgBIQAAEQAAEQiJ%2FAV1lEy5u%2FuKpzC8Cw%2Fc%2FxhwvlCxIIgAAIgAAI2ETgRS5H7j0IAGwCPl4xc3njes6Z4%2B3ENhAAARAAARBQTEBWk1vBeb9ivbaq07kLYBjUHv7wAc7aRmHDjuA%2FCIAACICA6wlI9%2FP7OGt98xfKQfnjgbSDfZClGK%2FwgC9wAQRAAARAwL0E7mDTfuNe82K3zCsBgHi8lnMD56s4e6Flg91AAgEQAAEQcAkBWTv%2Bw5x%2F6hJ7TJuh%2ByDA8QBczBtlXmbpeDuxDQRAAARAAATiJCDvn7mZ8wtxyrn6cC%2B1AAyDruEPv%2BaczXkZZ7QGMAQkEAABEACBuAkMsYQ88b%2BV8964pV0u4MUWgJHIZ%2FKXT3N%2BB%2BfckTvwGQRAAARAAAQmINDK2%2F%2BP892cD09wjPabvR4ADFdQKn%2B4hPOlnGXVpmrOEhBkcUYCARAAARDwLwGZ0tfGeR%2FnLZz%2FzvlZzv2cPZ3%2BP11m7oXuTXF0AAAAAElFTkSuQmCC%3B%22%20vertex%3D%221%22%20parent%3D%221%22%3E%3CmxGeometry%20x%3D%221234%22%20y%3D%223798.69%22%20width%3D%22105.63%22%20height%3D%22105.63%22%20as%3D%22geometry%22%2F%3E%3C%2FmxCell%3E%3C%2Froot%3E%3C%2FmxGraphModel%3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Box 80">
            <a:extLst>
              <a:ext uri="{FF2B5EF4-FFF2-40B4-BE49-F238E27FC236}">
                <a16:creationId xmlns:a16="http://schemas.microsoft.com/office/drawing/2014/main" id="{47300952-E84C-4F69-6961-FA192676DC0F}"/>
              </a:ext>
            </a:extLst>
          </p:cNvPr>
          <p:cNvSpPr txBox="1"/>
          <p:nvPr userDrawn="1"/>
        </p:nvSpPr>
        <p:spPr>
          <a:xfrm>
            <a:off x="2147483647" y="15297514"/>
            <a:ext cx="2147483647" cy="1446550"/>
          </a:xfrm>
          <a:prstGeom prst="rect">
            <a:avLst/>
          </a:prstGeom>
          <a:noFill/>
        </p:spPr>
        <p:txBody>
          <a:bodyPr wrap="square">
            <a:spAutoFit/>
          </a:bodyPr>
          <a:lstStyle/>
          <a:p>
            <a:r>
              <a:rPr lang="en-US" sz="8800"/>
              <a:t>QA</a:t>
            </a:r>
            <a:endParaRPr lang="en-US"/>
          </a:p>
        </p:txBody>
      </p:sp>
      <p:pic>
        <p:nvPicPr>
          <p:cNvPr id="108" name="Google Shape;6;p16" descr="A screen shot of a computer&#10;&#10;Description automatically generated with low confidence">
            <a:extLst>
              <a:ext uri="{FF2B5EF4-FFF2-40B4-BE49-F238E27FC236}">
                <a16:creationId xmlns:a16="http://schemas.microsoft.com/office/drawing/2014/main" id="{3E0E190C-2309-A25B-D7FB-BDEF09149C56}"/>
              </a:ext>
            </a:extLst>
          </p:cNvPr>
          <p:cNvPicPr preferRelativeResize="0"/>
          <p:nvPr userDrawn="1"/>
        </p:nvPicPr>
        <p:blipFill rotWithShape="1">
          <a:blip r:embed="rId3">
            <a:alphaModFix/>
          </a:blip>
          <a:srcRect r="16478" b="85511"/>
          <a:stretch>
            <a:fillRect/>
          </a:stretch>
        </p:blipFill>
        <p:spPr>
          <a:xfrm>
            <a:off x="0" y="30403"/>
            <a:ext cx="43904724" cy="4527820"/>
          </a:xfrm>
          <a:prstGeom prst="rect">
            <a:avLst/>
          </a:prstGeom>
          <a:noFill/>
          <a:ln>
            <a:noFill/>
          </a:ln>
        </p:spPr>
      </p:pic>
    </p:spTree>
    <p:extLst>
      <p:ext uri="{BB962C8B-B14F-4D97-AF65-F5344CB8AC3E}">
        <p14:creationId xmlns:p14="http://schemas.microsoft.com/office/powerpoint/2010/main" val="1967267676"/>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3B97F0-9570-51AA-8BAB-36940E629F19}"/>
              </a:ext>
            </a:extLst>
          </p:cNvPr>
          <p:cNvPicPr>
            <a:picLocks noChangeAspect="1"/>
          </p:cNvPicPr>
          <p:nvPr userDrawn="1"/>
        </p:nvPicPr>
        <p:blipFill>
          <a:blip r:embed="rId4"/>
          <a:srcRect t="10191"/>
          <a:stretch>
            <a:fillRect/>
          </a:stretch>
        </p:blipFill>
        <p:spPr>
          <a:xfrm>
            <a:off x="1" y="31375857"/>
            <a:ext cx="43891199" cy="1542544"/>
          </a:xfrm>
          <a:prstGeom prst="rect">
            <a:avLst/>
          </a:prstGeom>
        </p:spPr>
      </p:pic>
      <p:sp>
        <p:nvSpPr>
          <p:cNvPr id="68" name="Rectangle 15">
            <a:extLst>
              <a:ext uri="{FF2B5EF4-FFF2-40B4-BE49-F238E27FC236}">
                <a16:creationId xmlns:a16="http://schemas.microsoft.com/office/drawing/2014/main" id="{92D05607-08A0-3854-4935-2BF97EC18A19}"/>
              </a:ext>
            </a:extLst>
          </p:cNvPr>
          <p:cNvSpPr>
            <a:spLocks noChangeArrowheads="1"/>
          </p:cNvSpPr>
          <p:nvPr userDrawn="1"/>
        </p:nvSpPr>
        <p:spPr bwMode="auto">
          <a:xfrm>
            <a:off x="0" y="0"/>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ourier New" panose="02070309020205020404" pitchFamily="49" charset="0"/>
              </a:rPr>
              <a:t>%3CmxGraphModel%3E%3Croot%3E%3CmxCell%20id%3D%220%22%2F%3E%3CmxCell%20id%3D%221%22%20parent%3D%220%22%2F%3E%3CmxCell%20id%3D%222%22%20value%3D%22%26lt%3Bfont%20face%3D%26quot%3BGeorgia%26quot%3B%26gt%3B%26lt%3Bspan%20style%3D%26quot%3Bfont-size%3A%2022px%3B%26quot%3B%26gt%3BQA%20Service%26lt%3B%2Fspan%26gt%3B%26lt%3B%2Ffont%26gt%3B%22%20style%3D%22text%3Bhtml%3D1%3BwhiteSpace%3Dwrap%3BstrokeColor%3Dnone%3BfillColor%3Dnone%3Balign%3Dleft%3BverticalAlign%3Dmiddle%3Brounded%3D0%3B%22%20vertex%3D%221%22%20parent%3D%221%22%3E%3CmxGeometry%20x%3D%221680.6299999999999%22%20y%3D%223825.8800000000006%22%20width%3D%2298%22%20height%3D%2236.5%22%20as%3D%22geometry%22%2F%3E%3C%2FmxCell%3E%3CmxCell%20id%3D%223%22%20value%3D%22%22%20style%3D%22shape%3Dimage%3BverticalLabelPosition%3Dbottom%3BlabelBackgroundColor%3Ddefault%3BverticalAlign%3Dtop%3Baspect%3Dfixed%3BimageAspect%3D0%3Bimage%3Ddata%3Aimage%2Fpng%2CiVBORw0KGgoAAAANSUhEUgAAAgAAAAIACAYAAAD0eNT6AAAAAXNSR0IArs4c6QAAAERlWElmTU0AKgAAAAgAAYdpAAQAAAABAAAAGgAAAAAAA6ABAAMAAAABAAEAAKACAAQAAAABAAACAKADAAQAAAABAAACAAAAAAAL%2BLWFAABAAElEQVR4Ae2dB3wdV5X%2Fz9NT77K6LNmybMu9pzlxutMTQgihBP5hgdBCSwIsu7RdIPTQCbAQIAu7LIQUAiGdFEJix733IluSbTWrd733%2Fue8RIms5vdm7pQ787ufz5Xem5lz7jnfO2%2FmzG0TIH%2BkNHZzNedLOC%2FhXM05h3MmZyQQAAEQAAH%2FEuhi19s57%2BW8jfOznJ%2Fh3MvZ0yngae9evdF%2Fin18B%2Bdsj%2FsK90AABEAABNQQkIDgD5zv5nxAjUr3afFqAJDPqL%2FJ%2BX2cE9yHHRaBAAiAAAhoQCDENv6K879zPqmBvXGZ6MUA4DIm8DvOxXGRwMEgAAIgAAIgMD6BE7z53Zz%2FPv5uPbcG9TR7Qqs%2Fxnv%2Bl3PWhEdgBwiAAAiAAAjER0DGi72LcxPnDfGJuvdoLwUAn2bM3%2BfsxVYN955BsAwEQAAE%2FEFAupOv4dzBea0XXPZKACCR2c844%2BbvhbMSPoAACICAewlczqbt4bzTvSbGZpkXbpjz2dV1nDNicxlHgQAIgAAIgIApAjJ1cAXnfaa0OCys%2Bwh5sf9ezrj5O3wioXgQAAEQ8BEBGRMgswO0fojWPQC4mStgpY9OOrgKAiAAAiDgDgKr2Iy3ucMUY1boHL1I8LKD8zxjrkMKBEAABEAABEwR2M7SsrpsxJQWh4R1bgG4iJnh5u%2FQiYNiQQAEQAAEaBEzOF9XDjoHADLyHwkEQAAEQAAEnCSg7b1I5y6AWq7xcidrHWWDAAiAAAj4nsARJlCpIwVdA4BpDFugI4EACIAACICA0wTkYbTeaSPiLT8xXgGXHD%2FHjB05U5fS7IvupMzC2RRI8MpaSGaIQBYEQAAENCHAw%2B36e9S8qTcSDlF3ywE6%2FPKPqfOEjOcznOSepF0AoOsYgKlGqykls5AWv%2Fl7lFU8Fzd%2FoxAhBwIgAAIeICAPgJmFc2j%2BVd%2Bi5HR5iazhZPieZLhEBYK6BgCyCIOhlDftTEpMMSxuqEwIgQAIgAAIuJdAMDmDcsrPMGNgthlhp2R1DQCSjAJLSss1Kgo5EAABEAABjxJISs0x45nhe5KZQs3K6hoAmPUb8iAAAiAAAiDgawIIAHxd%2FXAeBEAABEDArwQQAPi15uE3CIAACICArwkgAPB19cN5EAABEAABvxJAAODXmoffIAACIAACviaAAMDX1Q%2FnQQAEQAAE%2FEoAAYBfax5%2BgwAIgAAI%2BJoAAgBfVz%2BcBwEQAAEQ8CsBBAB%2BrXn4DQIgAAIg4GsCCAB8Xf1wHgRAAARAwK8EEAD4tebhNwiAAAiAgK8JIADwdfXDeRAAARAAAb8SQADg15qH3yAAAiAAAr4mgADA19UP50EABEAABPxKINGvjtvp92BvG5088gp1HNtO3SdraLC3lUIDPaZNCCQEKTEli1JzyiizcDblVZxB2aULWG%2FAtG4rFIRDA9RWu4na6jZRd8th6u9qoKH%2BLqJIxHRxialZlJxRQBn5VZRbvizKIiExxbReaxREqOPEbmaxkTob91JfxzEa6uukSHjIdHHB5DSSV16n51VSTtkiypt%2BDiWn55nWa5WCvvZjr%2F42Tuyk3tajNNjfSeHBPquKg16XEggmp%2FN5m0cZU%2Fi8nbqYz9uzyeTreV3qqbvMQgBgYX10Ne2nmjW%2FpOZD%2F1RycZ%2FI1A6%2BeDbufTq6OzW7lMqXvY2mLrmJEhKTJxKxdbsEPEdeuY%2BO73o0eqOzpPD2V7W2MOuj63%2FLgVEmFc%2B7iirPfm80MLCkzDiVhkODdGzbw1S3%2BY%2FU21Ybp3R8h7ce3UD1Wx8gCRLzK8%2BlypW3UlbxvPiUWHh0y%2BGX6ci6%2B6i9fiuXYj4AtNBUqLaRQOvRdVS35X5KCCZRftUqqjznA%2FxwM8tGC%2FxVFAIAC%2Bq7v7OBDv7zp9S450l%2BuA1bUMLEKvs6jtOBF35IdZv%2BSDPO%2BzCVzL964oMt3hMe6qejG%2F6H8%2B%2BUtHjEY660LNRv%2BROd2PkoVSx%2FJ0076z0UTEqLR4XSYyVAO8TnRG97vVK9p1MWCYc4AH0xGoQWzVlNM8%2F%2FGEmQ6FTqbNxDB%2Fn8bOXWDyQQmIiABMtN%2B5%2Bj5gMvcCB%2FJVWt%2BiilZBZOdDi2GyQQNCjntNhKNuAKI0ZIs%2BiUynOMiMYk035sK2154DbqOL6dj3fuyWZooIt%2FPM9TD3c5FHAkHUiwN9br72qibQ99khp2P04R%2FjE7laRZva1%2Bc%2FQGmD%2Fj3GiXiZ22yA14%2F3PfpYMv%2Fpi7OzrtLHpMWd0th%2BjEjr9SZsEs7iKYNma%2F1RuO7%2FgL7fjLv3LrR53VRUG%2FZwhESFpST%2Bz8G2WXLIh2d4proUHz3WWjEbXVrafOhp2jN8f6%2FUk%2BcG2sB7vlOAwCVFgTcoHb8qfbaKCnVaFWc6rkyXPznz5iq03ylLfx9%2F%2FC%2FdyGf0zmnB5Hurv5QNSm9mhgNs4BFmwa7OuIBoPSEuGWNDTQTdv%2F8plo64h9NkW4VeoHtOepu0ie7JBAIF4Cg33ttPWhT0Rb9OKVxfETE0AAMDGbuPZIn%2Bbep7%2Fuygtcx%2FEdtO3hT5I0yVud%2BjpP8JP%2F7TzAr8nqouLWL4HZtodv58Fm1va%2Fi2HS8rDz0X%2FjAY%2Bb47bTagFpldj37N3UwF1UdqTDa%2B6l2o2%2Ft6MolOFhAhI8ShApXVpIagggAFDAUUa073rsC7b398djemfDHtr7zDfiEYn7WAkwdvzls9zacDJuWbsEZLT9tj%2FfaXlzvDT7y0A896YIX0y%2FankrjfTj1nAAgAQCKgjImKpdj3%2BRuzYPqVDnex0IAEyeAnJC7vzb516dzmZSl9XiJ3Y9RpKtSgdf%2FAn3oe22Sr0yvT2tR%2BjAP36kTN9oRfKEUr%2F1wdGbXfc9PDTAF9MvWTZDRQLB3U9%2Bmf12biyM66DDINMEZAr1%2Fme%2FJs1spnX5XQECAJNnwIldf6Pu5oMmtdgnfpBvfKHBXuUFynxumeKmS5LBcDIoTnWSgPDQi%2FeoVmuZPukOsare5MlfxXoXljkPxdoS6G45wLMEXp36rK0TLjAcAYCJSpAnqMMv%2F8KEBvtF5anMigv%2BoZd%2BxuMfBux3yGCJ0Rs1T8tTnWTaoRWBhWo7R%2BqrWcs36kHzC1ON1Ckj%2FY9t%2F%2FPITfgMAkoJHF3%2FK1eOuVLqpMXKEACYANx88AWSOf%2B6pWPbHlJqsgyua9z3d6U67VDWfPBFXoXvuNKi6rc8oFSfHcqk%2Fpr2Pau0qGPbH7asa0GpoVCmLQFZSbT1yMva2u8GwxEAmKgFHW964m4PL7kq0%2BJUpeYDz2l6sY9EFxtRxUGeemUKpI5J9bncuPcZHTHAZs0ItBx6XjOL3WUuAgDD9RGJruVuWNxhQZUj1HVe1a21Vt1IfVnbX9ck0xVleqCKJK0qqltWVNgFHd4j0F6%2FyXtO2egRAgCDsPs7m0gWp9A1dSlsAZCVunRNKm1XqctunjIGQNUyxV1N%2B%2Bw2H%2BX5lMBgXxtPO27xqffm3UYAYJChvMFN59SncE16nZ%2F2%2BjsblXVf9Gp%2FTqg5p%2Fva1Y6r0Pl3BtutJ9DfifPNKGV7F4g3aqUL5WRJVaOpqGoqffL%2FvkYpGeZeTrPu4efo%2Fi%2F%2B3JAZQ%2F3G7R9ZoKx4Z3SFwUAgQJ96%2BDtUMqtipMq4P7fUNdC3r7vT4PrgERriecVJqdlxlztawMyUt9tXvYPeuujS0Srj%2Bt7Hs1Jue%2FhbtK%2F5aFxywwfL%2ByNUpCETMwoy8mdS4ZwrKRDAs4mKutBBh8weOrb1%2Fuhr0o3Ya%2BZabKQ8L8kgADBYm2be3V4%2BfwZVLJxpsOQ3xJZcsdJwABBW8O55scSMnqS0FFp82dlvOGTwU9GMMsqckk3tDcZWIFT1siIz58SFM5bTtNwSgwTeEFtYMtNwAKCMQ8j4i1pScyooOT3%2FDYfwyRcEUjKLDAcAqs5bX4Ae5STC7FFA8BUEQAAEQAAE%2FEAAAYAfahk%2BggAIgAAIgMAoAggARgHBVxAAARAAARDwAwEEAH6oZfgIAiAAAiAAAqMIIAAYBQRfQQAEQAAEQMAPBBAA%2BKGW4SMIgAAIgAAIjCKAAGAUEHwFARAAARAAAT8QQADgh1qGjyAAAiAAAiAwigACgFFA8BUEQAAEQAAE%2FEAAAYAfahk%2BggAIgAAIgMAoAggARgHBVxAAARAAARDwAwEEAH6oZfgIAiAAAiAAAqMIIAAYBQRfQQAEQAAEQMAPBBAA%2BKGW4SMIgAAIgAAIjCKAAGAUEHwFARAAARAAAT8QQABgtJYDxtH1dvQYLfUUub6O7lO%2Bx%2FMlEAjEc%2FiExwbIOIfQ4BAN9PZPqDvWHVE9PSb0mKjLU200zrRzQM050dFv%2FJwgVRxMnFvhkIl6PLUy8E0jAuEhE%2FWu6rzViJcqUxNVKfKbnmBimmGX97y4mb5y8YcpJcO4Dim8btchwzYEk9INy44UTEhMogD%2FACOR8MjNMX2WG%2FcXV76PppQXxXT8RAe1HW%2Bm3k7jN75gsrl6GLYrmJQ6%2FDHu%2F3f89fs0r2hG3HIjBXr5Irq5fs%2FITXF9DiY5z6Gtdh31dxwnZcFIXARwsBMEwqEB6muvM1y0qvPWsAEaCyIAMFh5yRlTDEoS3ywjdGDdTsPyKgSTM%2FJVqGEdARJd%2FV1NhvQd33%2BUJDuVEpMzKJho%2FMY90m4zTFt62umfNVtGqrP9sxn7RxqbnG783IqEQ9TTWjNSHT6DwKQEktOMX4snVeyDncbbb30AZzIX03LL%2BSFF3%2Fgpfcr0ydyLa59KXXEVrODg9CmVCrS8qkKlLmVGxawoQOl5as4JvTnEDAwHuoBAICGJUnPKXGCJniYgADBYbwnBZMounmdQ2nmx3KnLlBmRU7ZUmS67FeVMVWd7TtkSu81XVl5m4SxKTMlUoi%2BrqJpUdTEpMQhKPEsgq2guP4gledY%2Fqx1DAGCCcH7VKhPSzolKs3duuboAIL%2FqPOecMVmyyjrMLl1ISak5Ji1yRlwlB2kZmzL9LGccQam%2BIpA3%2FVxf%2BavaWQQAJogWz7%2BKo8%2BgCQ3OiBbOWU0JiSnKCs8uWUAZ%2BVXK9NmlSJoOVQZCCcEkKp53pV3mKytHBnGWzL9amT5RVLLwOqX6oAwERhOQQLNg1urRm%2FE9DgIIAOKANfrQ1KwSKlt4%2FejNrv4uN6npZ%2F2LchtnnPsh5TqtVjhj5QejMxhUljP9rPdw87ea0fQq7ZpMV%2FG8q5T1%2Fw%2BXU8CtYzmli4a%2F4j8IKCdQMv9NlJJpbgaRcqM0U4gAwGSFVfKNL5isZkqdSVNiEi9f9nZKy5ka07HxHFQ4%2B2LSqQ88s3C2JU%2FryRkFVLH8nfGgc%2FTYhMRkmnGeFcFbgKrO%2F5ijvqFw7xKQILt8%2BS3eddAmzxAAmASdnJ5HVed%2B2KQWe8SlyXv6We%2B1rLDZF3%2BKuxaSLdOvSrG0glRf%2BlnlT%2F%2FD9k078xZ%2Bop42%2FNXV%2FyvPuZWkJcuKJN0rqrsWrLATOvUjMO2sD1JSWp5%2BhrvMYgQACiqkfPk7qGzRmxVosk6FjMpefP3dlJiaZVkhWcVzad6VX2b9xlfEs8y4EYolUMkpWzxii9qP0iK06M3ftZS1CosLZ1%2FCAeF7VKiaUMec1Z8jGRyJBAKqCJTMv4ZKF75FlTpf60EAoKj6Z1%2FyacqrWKFIm1o1MmVx%2FtVfoYyCWWoVj6OtqPpSqlx56zh73LGpYsW7qGyx9RcPmVO%2F4JqvKx1sqZKg9M%2FPu%2Bo%2FWaW1wZq0CC287luYq62y8nysK2%2FamSRBJZIaAggA1HAkuckufsuPODJ9kyKNatQkpeXSkrf8kApmXqBGYQxaZqz8AM297PPMxD3zc2Wk%2B0zuk5514Sdj8EDNIVOmn00r3vkry5rYjVpZNOcyWnLTPcpWQDydHSmZhXTGu%2F7btQHy6ezHfncQKF10PS2%2B4Qeuuq64g4xxK%2FSbw%2Faqryv53xVG3M4pW0RTKs8xInpaGZkSKDdamQveXreJIuGh08pYeYAMylvy1h9TZmG1lcWMq1u6A3K5RaStdgMN9XeNe4xdG1OyiqJPoU70R8vyukU87bKzcS%2F1yRr3DiaZ%2Blm16qM0%2B6LbKcHmxVNkueWiuVdQaKCbOht2M4WIgyRQtE4EZMDf7IvvjI61Gp52Le8RUZ3a6tbzuWl4ifYn2Z61qm2yWh8CAAsIZ5cuiI4wD%2FGb2bpbDvG1LmxBKROrlAFo8oOZffEdvLqbdX3%2BE1vw6p7UbJ4mufiGaDN4d9N%2BMvXGr9MVNs5%2B8V0G5C245qvk5PK0svBS6YJrKIOXHe45eZgGe9vGsda6TXLRLOGpfguu%2FQbJ9Dyrm%2F0n8kTsyJ9xLsnCUf1djdTbVjvRodgOAtEn%2FZIF13Lw%2Fk3Km3bqwlIIANScINZ2AKqxcTwtd%2FDG742343TbKlbczM3At5%2FuMGX7B7pbqGHPk9Ry%2BGXqOLaNQkN9ynSPVCTvJpD%2BsaLq1dEnb2nydlOSm3%2FTgeepmXMbt44M9LRaYp50eeSWL4%2B2xMjURLfNyZe3JrbXb6HGPU9RK7eO9LQetYSDPO3n8OC7KTPOo2J%2B8pZmeLelntYj1LD7CTpZs5ZbSPZwnBxym4mwx2YC0lKUM3UJn7fnUvGcy6MvGhtjAjce9ff0jtlsdkPNmnvo2Lb7jaqRe9IPjAo7JYcAwEbycvHv72yI3vxCA%2BabxWUNbHnKTePpfTqtRSDIB3tbqY9ZDPUJB7MtJAnRdexTsopJpmXqlEKDPfwkfIyG%2BHyI8GtRzaYgtzYk8%2FSoFG59cVsQOJlv0l3W215Pg30dFB5Uf3GfrGzsc55AMDkz%2BtuV3%2FBpz1sEAMoqTN%2FX2SlDYJ8iObFTs0uj2b5S3VmSzOHFPF6KvjRHXsTj9yTLuqp6G6HfWcJ%2FEIiVgLvaiWO1GseBAAiAAAiAAAiYIoAAwBQ%2BCIMACIAACICAngQQAOhZb7AaBEAABEAABEwRQABgCh%2BEQQAEQAAEQEBPAggA9Kw3WA0CIAACIAACpgggADCFD8IgAAIgAAIgoCcBBAB61husBgEQAAEQAAFTBBAAmMIHYRAAARAAARDQkwACAD3rDVaDAAiAAAiAgCkCCABM4YMwCIAACIAACOhJAAGAnvUGq0EABEAABEDAFAEEAKbwQRgEQAAEQAAE9CSAAEDPeoPVIAACIAACIGCKgK4BgOH3x4ZDg6aAQRgEQAAEQMB7BEzeGwzfk5wkqWsA0GMUWlfDHqOikAMBEAABEPAoge7mvWY86zYj7JSsrgHASaPA2o9vp7rN9xsVhxwIgAAIgIDHCBzf%2FgB1Nuwy41WLGWGnZANOFWyy3MUsv9WMjsyiOZTFOZAQNKMGsjYSSEzJovS8aZQ%2F4zxKzsi3sWQpKsIXiD3UenQD9Xc1Ujg0YHP5KA4EQCBKIEIUGhpSAiMSCVF38%2F5oNqlwIcvvNKnDdnFdA4AUJtXKOc12YijQcQIStJUuuI5mnv9xSkzNstye9mPbaP9z3%2BUAYLflZaEAEAAB7Qh0scVTOGs3wEzXAEDOkKc5r5YPSP4kkJZXQUtv%2FAmlZpdaBuDErsdo79Nf4yd%2B7X7bljGBYhAAgVMIPM7frj5liyZfdB0DIHgf0IQxzLSIQG9rLW1%2F5FMUHuq3pIS2us2056m7cPO3hC6UgoBnCDyoqyc6BwB%2FZOhajrzU9WRxo91dTQd4UKecCmpTJBKmfc9%2BmyJhNX2Naq2DNhAAAZcQ6GQ7tH0Y1TkAaGPwv3DJSQAzHCTwagDAI4MUprbajTww6KBCjVAFAiDgQQI%2FZZ%2FadfVL5wBAmH%2BDswwGRPIxgf6uJuo5eUQpgdaj65XqgzIQAAHPEWhmj76ts1eJOhvPtjdx%2FlfOv9TcD5hvkkB%2Fe21jdmFVr0k1r4v3tdcV8JeM1zfgAwiAAAicSuDT%2FNXwmjSnqnLmm%2B4BgFC7l%2FNlnN8mX5D8SaCiJK9oaqm6WaG1OVnU4E%2BU8BoEQOD0BP6XD%2Fnv0x%2Fm7iN07wIYpvte%2FrBm%2BAv%2B%2B49ATsE0pU5n5Zcr1QdlIAACniHwEnvyAS9445UAoIcr4xrOL3uhUuBDfATyy6opM0%2FtWgDT518UnxE4GgRAwA8E%2FslOXstZWXejk9C8EgAIQxkMKF0B0jSD5CMCSy%2B5Vbm3BVPnUsXc85TrhUIQAAFtCfyOLb%2Bcs8xA80TyUgAgFSItAe%2Fm%2FB7OMkAQyeMEKhdeQrOXWbMI1%2Fk3fpFSM3I9ThDugQAInIZAI%2B%2F%2Ff5xv4eyJJ%2F9hf736Jhx5UdCvOIc4y4uDUjkjeYzA9PkX0up3f4eCicmWeJaSnkNls86mI7teoMF%2BiS2RQAAEfERA5vffzflmzuu86LfO7wKItT4y%2BcAbON%2FI%2BULOeKRjCDqnbB6gt3z1B2nOWTdQIGB9I1ZvZwtteOpntHf9n2lowFMPADqfBrAdBKwgIM37z3N%2B6LXs6dVm%2FRAAcD2%2BnqTFo5JzNeccztmch9Pt%2FGHe8Jd4%2Fi%2B%2B4BbKLa6KRwTHGiAgzfE5BdNJBv05kYYG%2B6jxyHbqajtOQ4PWvH%2FACb9QJgjoRqCt4RBt%2B8dvjZq9mwV%2FMEK4gz%2FLjX8f5yOcpeXYF8kL6wDEU1FSsQdfy6PlbuINhgKAafMvoPLqlaP14bvHCCQmpXKXwJke8wrugIB%2BBOr2rTETANSzx1hGniFY336q37kFi0EABEAABEDA8wQQAHi%2BiuEgCIAACIAACIwlgABgLBNsAQEQAAEQAAHPE0AA4PkqhoMgAAIgAAIgMJYAAoCxTLAFBEAABEAABDxPAAGA56sYDoIACIAACIDAWAIIAMYywRYQAAEQAAEQ8DwBBACer2I4CAIgAAIgAAJjCSAAGMsEW0AABEAABEDA8wQQAHi%2BiuEgCIAACIAACIwlgABgLBNsAQEQAAEQAAHPE0AA4PkqhoMgAAIgAAIgMJYAAoCxTLAFBEAABEAABDxPAAGA56sYDoIACIAACIDAWAIIAMYywRYQAAEQAAEQ8DwBBACer2I4CAIgAAIgAAJjCSSO3eTpLZns3XzO1ZxzOMv34VQ5%2FCHe%2Fwe3PEFNdbviFcPxIAACIAACBgh0NB81IPW6SCV%2F%2Buzr34i6%2BHM7532c5UIu332RAj7wsoR9vJnzjZzP4uy3oIddRgIBEAABEIiBwCAfs47zg5x%2Fz7mBs2eTlwOAaVxrX%2BD8Hs7Jnq1BOAYCIAACIGAFgX5Weh%2FnuzjXcfZcCnrOIyIZ13An5wc4n8PZiz6yW0ggAAIgAAIWEpDW4jM4f5BzH%2BdXOHsqea0FIJdr5w%2Bcr%2FBULcEZEAABEAABpwk8xgZId7KMF%2FBE8lIAIH39T3Fe5ImagRMgAAIgAAJuI7CVDZIHTE%2BMDfBKACAj%2Bp%2FnvJQzEgiAAAiAAAhYRWA7K76Qc6tVBdil1wvrAEgQ8zvOuPnbddagHBAAARDwLwFpZf4fzto%2FQHthgNwdXBGf8O%2B5CM9BAARAAARsJjCby2vmLFMGtU26RzDlTH4355EL%2BmhbGTAcBEAABEBAGwIdbOlczse1sXiUobq3AHyL%2FTl3lE%2F4CgIgAAIgAAJWE0jhApI4P2F1QVbp17kFoJChyHqQqVbBgV4QAAEQAAEQmIRAL%2B%2Br4NwyyTGu3aXzIMB3MlXc%2FF17asEwEAABEPA8gTT28G26eqlzAPAWXaHDbhAAARAAAc8Q0PZepGsXgERdMgdT%2BmCQQAAEQAAEQMApAtINkMdZ3h2gVZK1jnVMc9hoUzf%2FvGlnUWbhbAok6D4OUsfqg80gAAIgYJxAaHDIuPAIyUg4RN0tB6i9fuOIrXF%2FlAfSas6yQJBWSdcAQOZgGk7zr%2FoKFc%2B70rA8BEEABEAABBwiEOFH7R556FaXmvY%2FRfuf%2FZoZhXJP0i4A0HUMgLz0x1DKLV%2BOm78hchACARAAAW8SKJx9OWWXLjHjnHQBaJd0DQAyjJLOLJxlVBRyIAACIAACHiWQkT%2FTjGdaLkanawBgePBiIEHXXg8z5yZkQQAEQAAEJiNg8t5g%2BJ40mU1W79M1ALCaC%2FSDAAiAAAiAgKcJIADwdPXCORAAARAAARAYnwACgPG5YCsIgAAIgAAIeJoAAgBPVy%2BcAwEQAAEQAIHxCSAAGJ8LtoIACIAACICApwkgAPB09cI5EAABEAABEBifAAKA8blgKwiAAAiAAAh4mgACAE9XL5wDARAAARAAgfEJIAAYnwu2ggAIgAAIgICnCSAA8HT1wjkQAAEQAAEQGJ8AAoDxuWArCIAACIAACHiaAAIAT1cvnAMBEAABEACB8QkgABifC7aCAAiAAAiAgKcJ4NV4NlZvaLCHek4epcHeNhoa6DZdcgK%2F2TAxJZNSc8ooJauYAgE94rlIeIh62%2Bqov6uRhvo6KWKShLyGKzE1i5IzCiktt5wSgkkmNdolHqG%2BjhPU136Mz4cuCoeGTBecmJxOSWm5lJY3jRKTDb8127Qd8SqQ30RP65Ho%2BRAa6o9XHMdrTuDV8zaP0vm8DfI5jGQPAQQAFnOWi9qJXY9Ry6GXqLv5AEUiYUtKlBtgXvkKKpqzmgpmXkQJicmWlGNU6WBfOzXsfpKaDzxH7ce3U3howKiqSeUSgsmUXbqACmZdRMVzr6Tk9LxJj7d7Zzg0yOfCi9Sw92lqO7qBhIs1KUAZBTMpf8ZKKpl%2FDWXkV1lTjAmt7ce28m%2FjcWo98gr1tteb0ARRrxCQh5joeVu1is%2FbqzkgmO4V11zph5bvMGaSd3D%2BnhGiFStuplkX3m5ENC6Z%2Fs4Gqnnl13R8%2ByOW3fQnMiglq4gqz34%2FlS663vFWgdBgL9Vv%2BRMdeeU3Slo9JvJ5vO3BxFSauuxtNP2s93BLSdZ4h9i4LUKN%2B56lQ%2F%2B8J9r6YWPB0aLy%2BYI6%2B8I7uGWgwu6ix5TXcWIXHXrxx9Rau3HMPmwAgTcIBKio%2BhKqWvXRaMve69u5ybC%2Fp%2Ff1r6o%2B1Ky5h45tu9%2BoOrkn%2FcCosFNyQacKNlnuSpa%2FwoiOnLJFNKXyHCOiMcnIE%2F6RtffSzkc%2FRx0ndrKM2QbumIo95aAQdy%2B0HPonNR98nnLLlzv2FNzMT7pbH%2Fgo2%2FECN28PnmKjHV%2Bkq0GeMo%2Fv%2BAulcTeJU0%2FBva21tPWhj1Pd5j9yE3eHHa6PKaO39SjVb3uIW176KbdiBQeG9sf%2BEgzueeqrtP%2B573LXx7ExNmIDCIwm0N1ymG%2FKD%2FPmMF%2FLlvH%2FV8%2Fb0KD57rLRZbXVrafOBrlmG0pPstRaQ5IOCiEAUAhfLnC7Hvsi1W99kJ%2F6Qwo1G1M10HOSTux%2BjG98Myh9SqUxJQal6jb9gfY8%2BVWScQ9Op%2FBQX%2FTpW25%2BedPOsPXm11a%2FhbY%2B%2BAlHnvrHcOfgtJ3t6Tixgwq4RSAhMWXMIVZt6O9qigZBJ2u0u0ZahQR6YyQg19I2bi3qbNhN%2BVXn8xifZL6uIACIEd%2Bkh%2BkxamxSF9yxU27%2Bm%2B%2F%2FMDXtf84dBr1mRWigh3b85bPc%2F%2F64bXbJE97%2B579ne9fH5A5G6Oj639Lep78%2B%2BWEK98q5sOVPH%2BFBn60KtZpXJTfhTX%2F8EA31d5lXFoMG6d%2Ff8L%2B38AV8TwxH4xAQGJ%2BAjKOSFkW51iKpIYAAQAnHSPRpVyJUNybpltjz9Neo4%2FgOy82T%2Fn5p6nZrku6Aoxv%2Bx3Lzupr20e4n%2FpMiYedbgsZzVgak7vzb5ywP0iQA3f7IZ2igu2U8M7ANBOIiIONH5HflRNdqXIZqcjACAAUVVbP2V9zE%2FIwCTdapkFH32%2F8iF%2BJmywqR5m558nd7OvTiT%2Bgkjzy3KsnI%2Fm1%2F%2FpTrn1SkJeDwSz%2BzCkNU767HvxSd%2FWJpIVDuKwJNPJOobpP1QbwfoCIAMFnLfR3H6ci6%2B0xqsUdcnsIOvGDNQFVpZZCmf7c%2B8Y4kHLX12e%2Bwrer7EaWcI2t%2FTTILRIckrSE9J2ssMfXVgaj%2FsEQ3lPqbQN2m3%2FI6Inr8xtxcUwgATNbO4Zf%2Fy7I57SZNG1e8Yc9TlvTFNux%2Bgroa945bphs39vCo%2BGPcHaA6SUAog0B1SRKwHXrp58rNlSDLCr3KDYVCLQmEQwNUu%2BE3WtruJqMRAJiojd62Wh5c94QJDc6I1m76veKCIyTdILqlI2yz3KhUpiPr%2FpunPFqzyJFKO0fqksGKMiZAZRKdMg4CCQSsItC070lMJzUJFwGACYCywp%2FqG4gJc2IWbd7%2FPMngLFWprX4rT3OrVaXONj0yNa31yDpl5ck4i8a9TynTZ5%2BiSHS1SpXlndj1qEp10AUCYwjItbdp%2F9NjtmND7AQQAMTOasyRLYdfGrNNhw0hnhffVrdJmaknNeUgAFTWoSw6ZNfUOmWV95oilRykBaSVlzlGAgGrCbQdxboSZhgjADBITxaV6WrUt4lTblaqUvux7apU2a5HLYdtttuvqsDulhp%2BL4GaVQo7eSyI%2FD6QQMBqAl3NfK5p1uVmNZN49CMAiIfWiGOlyVvH5v9hF7oVjvy2ahT5sK1W%2Fpe3M6qaUywvftI3RUiWC1aRek%2FqzEEFAeiwi4AMYu3rwIukjPLG2wANkhvoMb66W0IwgRatPptSMlINlv6qWM2WfdR4yNjJP2jC%2FlONjkRfb3zqtti%2FVZ0xjwqmlcQuMM6RrceaaP9aY4scyVLFocE%2BCialjaM5vk1mmJbnFNGS0ur4Chx1dB8%2Fdb9waDMNGZzeONCjZrEec7%2BNZErnNxfq8mrrUVWArwYIyNiZ7pMHOQ439t6U6O8ub4aBkiGCAMDgOSD96EbTvAuW06ce%2BrZR8dflDqzbSV%2B5%2BMOvf4%2Fng6o1%2BuXHa7QlJDE5ib7w9D383vqkeEwfc2w4FKbbKq6hnnZjS9vK0qIqAgAJJIymb1%2F9cVpVudSo%2BOtyH3zw6%2FTEvjWvf4%2Fngxn7R5Zj5reRW3Emv8r50pHq8NkHBGRhn56Thwx5auZ8M1Sgh4TQBWC0Mk1MHzP75D9sckqG8adWg8H2cNGv%2F4%2BYeNthQmLQ9M1fDJEWlaTU5NdtivuDKhgmWKQpejFPerKJViUT5%2FQpzE3wDCSYCwZPsQNftCGQEDRR76rOW21oqTMUAYA6ltAEAiAAAiAAAtoQQACgTVXBUBAAARAAARBQRwABgDqW0AQCIAACIAAC2hBAAKBNVcFQEAABEAABEFBHAAGAOpbQBAIgAAIgAALaEEAAoE1VwVAQAAEQAAEQUEcAAYA6ltAEAiAAAiAAAtoQQACgTVXBUBAAARAAARBQRwABgDqW0AQCIAACIAAC2hBAAKBNVcFQEAABEAABEFBHAAGAOpbQBAIgAAIgAALaEEAAoE1VwVAQAAEQAAEQUEcAAYA6ltAEAiAAAiAAAtoQQACgTVXBUBAAARAAARBQRwABgDqW0AQCIAACIAAC2hBI1MZSlxlq5r3lNVv20Z4Xt1BqZpoprzY88oJh%2BYSgmqpPMPH%2B9sHeflpz%2FzNUOrvCsB8i2FLbQJ3NbYZ1JASTDcuOFAyYeKf5o3teouREE%2B9EZ0N6B%2FtpU%2F2ekSbF9TmgiIOZd7v3tB6mjPaZRAE8m8RVeRofHAkNUF%2FnccMeqPr9GjZAY0E1dwGNARg1PTEl06gonaxrpK9f%2BXHD8ioEE1OyVKjh63SQgompFBrqi1tfJBKhn733y3HLqRQI8I0mmJyuRGVicoZhPb9a%2FwhJdjKZOadH2h00waG39QgdXf%2BrkerwGQQmJWDmfJtUsQ92Isw2WMlpOWUGJd0hlpYzVZkhqRqzSMkqjgYxKmDozEH8V3VO6P7bUHEuQId9BFKz9b4W20dqbEkIAMYyiWlLckYBJadPielYNx6UWVStzKzMojnKdNmtSCWHrEJ1TO3mIE%2F%2FqgKYTI052M0d5ZkjkJyeT0lpeeaU%2BFgaAYCJys%2BbdoYJaWdF86adqcwAcHgVZW70fAgo42qnotyKFSTdISpSSlYRpedNU6EKOkBgUgI55Ssm3Y%2BdkxNQ84ufvAzP7i2qvkxL3zILZ%2FMFeroy2wtnXkQ6DsSRG17R7EuUcUjNKqGc0oXK9NmpqKh6tdLiiubo%2BdtQCgHKLCdQUHWx5WV4uQAEACZqN7%2FqPErLNTeC3UTxhkXLl73dsOx4gompWVQ878rxdrl6WyHf9KQrR2UqX66WrUrbJtIl4yAKZ6m9kJYtejMlJKqZXTGR3djubwJpORWUW3G2vyGY9B4BgAmAgYREqlr1ERMa7BdNn1JJJfOvUV7wjHM%2FFJ0NoFyxRQplqlrVeR9Srl2efLOK5ynXa6XCKq471TdrCSpUB5pWMoBu%2FQhMO%2BsDygbw6ue9GosRAJjkWFR9KWWXLDCpxT7xWRd80pIfTUpmIZWveKd9jpgsaeqSt1rUehOgmefLFE89xgJkFs6i4vlXm6Q5vvj0M%2F%2BFklJzxt%2BJrSBggkBW8ULKr7rAhAaICgEEAKbPgwAtuPbrWoxErVj%2BTv7RnGfa44kUzFj5AcotXz7Rbtdsl1kLMyxsuZFBkdPPusU1%2Fk5kiKx%2FMP%2Fqu5QN%2FhtdjnQNzb%2BG9fNaEUggoIqABJWzL%2Fk8q9MjyFbltxV6EAAooJqaXUoL3%2FQtHghnbiU3BaZMqGLK9LNp5gWfmHC%2Fih3SJbLwum8qm0%2BuwqbROpIz8mnx9Xdb3l0x47yPUMHMC0cX75rvMgByAd%2F8M%2FKrLLXJjvPOUgeg3FUE5Bqz4NpvEub%2Bq6kWBABqOFLu1KX8tPM1CiaZW95XkTmnqJGL8IJrv2HLk1hSWi4tfssPKC3PfYMjJVBbeuOPSfqnrU5yg51%2F9Zc5CHBfM6X098%2B76svcGrTKagxR%2FdLyVMUBkapphrYYjUJcRyCYlE4L%2BTqWx1NWkdQQQACghmNUS%2BGsi2j5O37F0WmpQq3mVJUtvoEW3%2FB9UrXMayzWyBTDM955H%2BVNOyuWw205JqdsCa24%2BTeUUTDLlvKkELlgLbr%2BO1TJXSNuaa6UWQ%2FLbvo5Fc%2B9wjYOUtD0s9%2FLLL5LZpZLttVgFOYqArK2xLK3%2FZwKZrm3Vc1VwGI0RtfOuZXsn6ErWE7ZIppSeU6MeOI%2FLDljSnSUfSQ8RF2NeykSCcWvRIGE3OjmX%2FkfJE9fTjx5JSSmRG8ycsPpbNhNocFeBV7Fr0JaJGae%2F1GqvvQzDt18AtEnFmkh6m4%2BRAPdzfE7oUBCmk7LeeDjgmvvUroGRDymyeJAMmh2oLuFultq4hHFsT4lIOuLlC9%2FB3dXfY0H7b6xfHlocEg5kba69Xyt2mlU75MsuNaosFNyCAAsIB%2Fkm58EGSU8Nz401Et9bXUUDg1aUNJYlVnFc2nmqtuoevVnHV%2BNTQKP7JL5NHXJWyghKZX62utpqL9rrNEWbJEnBgl%2BFvAgNBmY6EQQNNItWWe%2FdNH1lD5lOvV3NXFuHLnbss%2FSClE87wpayN1TxfOvcryLSgZwyaJD%2BTPOpcHeNj4njnGQHLbMfyjWk4C0WJbw7BQZYF00ZzVPU005xREEAKfgMPxF12GUd7DH3zPidcWKm2nWhbcbETUsEx7qp7b6LdR%2BbBv1tBzmC18rDQ10G9Y3LCiv4g3yD0VeviIj2%2FMqzuAouXx4twv%2FRzjC3kttdRv5CfAw9XWcoNBAl4IbQIC7OLK4b7%2BIB7XNiN7wZS6%2B0zf9ySqgr%2BM4tR7lJw5uJYoGRn2dFA6bDxLlzWjJ3Ooh6z1It0dO%2BVLLBzxO5ufp9g2x3621G6jjxA7qaT1KQ30djrUWnc5W7LeOgHQNJfG7VeS8zZ3K523Z0onXpogQ9feob1GsWXMPHdt2v1En5Z70A6PCTsnhdcA2kJfoVQbiSfZ3CvAiOXOj2d8cKDpOpHThm8g9o0WcqRGZKlg4%2B%2BJodsYClAoC%2FiWAQYD%2BrXt4DgIgAAIg4GMCCAB8XPlwHQRAAARAwL8EEAD4t%2B7hOQiAAAiAgI8JIADwceXDdRAAARAAAf8SQADg37qH5yAAAiAAAj4mgADAx5UP10EABEAABPxLAAGAf%2BsenoMACIAACPiYAAIAH1c%2BXAcBEAABEPAvAQQA%2Fq17eA4CIAACIOBjAggAfFz5cB0EQAAEQMC%2FBBAA%2BLfu4TkIgAAIgICPCSAA8HHlw3UQAAEQAAH%2FEkAA4N%2B6h%2BcgAAIgAAI%2BJoAAwMeVD9dBAARAAAT8S0DXAGDAaJUN9Jw0Kgo5EAABEAABjxIweW8wfE9yEqeuAUCnUWgna9bSYG%2BrUXHIgQAIgAAIeIzAYF8btdetN%2BNVhxlhp2QTnSrYZLl1RuUHe9toywMfpZkXfJIyC6spIUFXBEYJQA4EQGCYQCAhSMHk9OGvjv4f6jP8XOOo3bYXHiEa6u9VUmwkPETdzfup5pWf02BfuxmdtWaEnZINOFWwyXLLWL7epA6IgwAIgAAFE1Mpu2wRlcy%2FmornXUWBgD0No6HBHqrf8gA17n2GulsOUjg0iNrQl0AJm96gm%2Fm6BgDC%2BRDnGboBh70gAALuJZBZNIcWvenblJpdaqmR7fVbaMejn6OB7mZLy4FyWwjs51KqbSlJcSH2hLqKjX5N3ZPWqIVWEAABvxLoatxLm%2F5wK%2FV3NVmGoI1v%2Flse%2BBhu%2FpYRtl3xE7aXqKhAnQOA%2F1HEAGpAAARA4HUCcvPf9fiXXv%2Bu8sPQQDft%2FOu%2FcXO%2FloPGVaLwkq7%2F1dUZnQOAlxn6Jl3Bw24QAAH3Emir3Ugnj7yi3MD6zfeTyelmym2CQlME1rG0%2BhPFlEmxC%2BscAPBYUPpq7K7iSBAAARCInUDj3qdjPzjGIxss0Blj0TjMGgJfsUatPVp1DgCE0J85P24PKpQCAiDgJwJdjfuUuitTznpaZOwykkcIyDi0v%2Bnsixcmwd%2FGFSBdAXk6VwRsBwEQcBeBwZ6TfdkZSRtVWdXX2ZYUiYTPUqUPehwl0MKlf8BRCxQU7oUAoIY5%2FD%2FOj3AOckYCARAAAdMEsqcUp5bmJZ9nWtFrCiI5JbzwWJDC4ZAqldDjDIEhLvbdnLVc%2FGckMt27AIZ9kWaYD3IOD2%2FAfxAAARAwQ6B4%2BhIz4mNkZdXBwmmLxmzHBq0IyD1Gnvy1nfo3krZXAgDx6dec38W5X74ggQAIgIBhAoEAzV5xnWHxiQRnL792ol3Y7n4CfWziOzjf535TY7PQSwGAePwHztJkd1C%2BIIEACICAEQIzl1xJRdMWGhGdVGb%2ByrdSbhEWMJ0Ukjt37mezzuX8J3eaZ8wqL%2FaZH2cU976G40z%2Bn2QMDaRAAAT8SCC%2FrJqueO%2BP%2BB0Bycrdl26A8uqVdGDzYzQ0KA%2BUSC4n0MP2fZOztC5r3%2Bc%2FmrUXAwDxcZDzs5wlEJAltyTkzuaMBAIgAAITEpi55Aq64n0%2FpuTUzAmPMbsjNSOPqpZcTidqNlNPh3VLDpu10%2BfycrP%2FMeebOT%2FKWQb%2BeS7p%2FDKgeCpDujpk%2Bs2lnGVkj7y4Iee1zP%2BiSX7xhloLklLS8Vrh1yDiHwjoRCAhmEjp2YVUUrmMqs%2B4joorl9pnfiRCh3c8Swe3PEEtx%2FZSb1cLRcIYxxxLBYR5TYXBfnk4N5TkAbFrhKS8B1iyLPywhfPfOa%2Fn7PnK8EsAwHV52vQ0H7H6tEeNc8C1H7432qw3zi5sAgEQAAEQUEygbt8aevTntxrV%2BgwLXmZU2EtyXhsE6KW6gS8gAAIgAAIgYBkBBACWoYViEAABEAABEHAvAQQA7q0bWAYCIAACIAAClhFAAGAZWigGARAAARAAAfcSQADg3rqBZSAAAiAAAiBgGQEEAJahhWIQAAEQAAEQcC8BBADurRtYBgIgAAIgAAKWEUAAYBlaKAYBEAABEAAB9xJAAODeuoFlIAACIAACIGAZAQQAlqGFYhAAARAAARBwLwEEAO6tG1gGAiAAAiAAApYRQABgGVooBgEQAAEQAAH3EkAA4N66gWUgAAIgAAIgYBkBBACWoYViEAABEAABEHAvAQQA7q0bWAYCIAACIAAClhFAAGAZWigGARAAARAAAfcSQADg3rqBZSAAAiAAAiBgGYGAZZrdpTjI5qzkfDHnJZyrOWe%2FlvlfNGXy36TXPsf1LyklnRISEuOSwcEgAAIgAALGCITDQzTY32NMmGiQBbtGCHfwZ8n7OG%2Fl%2FCzntZxDnD2dvB4AlHLtfYLzLZzLPF2TcA4EQAAEQEAVgXpW9FvOP%2BJ8QpVSt%2BnxagCQwaC%2FxFlu%2Fqlugw57QAAEQAAEtCDQx1b%2BgPNdnLu1sDgOI70YAJzF%2Fv%2BB84w4OOBQEAABEAABEJiIwCHe8Q7O6yc6QMftXhsE%2BC6uhBc54%2Bav49kIm0EABEDAnQSq2Cy5t7zTneYZs0oGx3kl3cqO%2FJozRuN5pUbhBwiAAAi4h4DcW27gXMd5s3vMMm6JV7oA3sQIHuLspYDGeK1CEgRAAARAwCoCQ6z4es6PWVWAXXq9EABIc%2F8mzrl2QUM5IAACIAACviZwkr1fxvmozhS8MAbgl1wBuPnrfBbCdhAAARDQi8AUNlfuPVon3QOAG5n%2BpVrXAIwHARAAARDQkcDlbPR1Oho%2BbLPuXQAb2JEVw87gPwiAAAiAAAjYSEAGA8o9KGJjmcqK0rkFYNVr4JXBgCIQAAEQAAEQiIOAjAOQtWe0TDoHADLnHwkEQAAEQAAEnCTwbicLN1O2zl0Ah9nxSjPOQxYEQAAEQAAETBLYz%2FLygjntkq4BgLzYR17WgAQCIAACIAACThMoYQManDYi3vJ1XTVvXryOjjw%2Bs7CaZl7wccoqqqZAQFcEIz3CZxAAARDwCQEebtff26vE2UgkRN3NB%2BjI2p9Rd8sBMzrlnoQAwAzBOGTL4zj2lEOT0vJo6Vt%2FQklpWDrgFDD4AgIgAAI6EOAAIBRW9%2BCWW34GZVz7Xdryx1tosK%2FdKAHD9ySjBaqQ03UQYKZR56dUno2bv1F4kAMBEAABDxJISs2l3ApTg%2FmzdcSiawCQbBR2cros4IQEAiAAAiAAAm8QkNZhE8nwPclEmaZFdQ0ATDsOBSAAAiAAAiDgZwIIAPxc%2B%2FAdBEAABEDAtwQQAPi26uE4CIAACICAnwkgAPBz7cN3EAABEAAB3xJAAODbqofjIAACIAACfiaAAMDPtQ%2FfQQAEQAAEfEsAAYBvqx6OgwAIgAAI%2BJkAAgA%2F1z58BwEQAAEQ8C0BBAC%2BrXo4DgIgAAIg4GcCCAD8XPvwHQRAAARAwLcEEAD4turhOAiAAAiAgJ8JIADwc%2B3DdxAAARAAAd8SQADg26qH4yAAAiAAAn4mgADAz7UP30EABEAABHxLING3ntvoeGioj9rrNlP7sW3Uc7KGBnrbKDTQbdqCQEIiJaZkUlp2GWUUVVNexQpKz5tuWq9VCiKRMHWe2EVt9Zupu%2FkQ9Xc10VB%2FJxcXMV1kYko2pWQWUEZ%2BFeWUL6PskgUUCLg3vu1tq6XW2o3U1biXetuPRTlEwkOmOQST0ikpLZfSp0ynnNLF%2FI7zZSTb3JoG%2BbcgHDpP7KSe1qM01NdB8ntB8heBYHIGJUfP20rKKVvCv%2BGlFExM9RcEB7xFAGAh9N72ejryym%2Bocd8zfMPvsbCkN1RnFs6m8mVvp5IF17rmBii%2B1276PR3b%2Fgj1dza8YayFn1IyC6l0wXVUcca7OEjKsrCk2FVLANSw%2Bwmq2%2FxH6mzYHbugiSPlIlpYfQlNP%2Fu9rgoO249vp6Ov3EctNWtIReBjAhFEXUggmJxORdWrqfLs91FqTpkLLfSGSQFN3biD7f6eEdsrVtxMsy683YhozDLyVFOz9l46tu1hCocGY5ZTeWBG%2Fgyaef7HKb9qlUq1cemSC3v9tofoyNpf0UBPa1yyqg5OSs2J3vymLr2JEoJJqtTGredkzVo6%2BOKPqatpf9yyKgQCCUEqW3g9VZ77QUpOn6JCpSEd8pR%2F6J%2F3UNP%2B51nefMuPISMgpA0B%2Bc2WLbmRKs95P8lvOZr4tOnv6VXuQ82ae%2Fiafb9RvXJP%2BoFRYafkgk4VbLLclSx%2FhREdOWWLaErlOUZEY5KRC%2FyWP91GJ4%2B8QvLE51SSIKRhz5M00N1M%2BZUrbW8NGOSm3O2PfJrqtzxAoUHnmnTDQ%2F1cF2up7ej6aDAkTxb2pggdXnMv7X36axwEnbS36JGlRSLRVocTO%2F9G2aULKTW7dOReWz437X%2BWtj30SceCIFucRCFKCcg1tOP4jmjLWW75cu7mK4zqDw2a7y4bbWhb3Xr%2BjewcvTnW70%2FygWtjPdgtx7m3k9QthOKwQy5wm%2F7v%2FdTXcTwOKWsPlVaIrQ%2Fd%2Flpfu7VlDWuXcQ4bf%2F9eauWbrluSNDmLTV1NB2wzKTTYQ9v%2BfCfVrPmlbWWerqDB3lY%2BHz4evaCe7liV%2B2u4FWjHX%2F%2Bdg0H1T24q7YQudxKQ8UKb7%2F8wtxw9504DNbUKAYCiimvjQX67HvuiKwcwtR5dF30at6M7Qp5ytz74CZJBbm5LfZ0n2LaP2TIOQZ5cdj32JWo59JLbMFB4aIB2P%2FGf1HzoRVtsq934ezr88n9xWWjytwW4RwuR4HHn3z7Pg0Y3eNRD%2B91CAKCAeR%2BP4t7x18861t8fiwsSoBx84YexHGr4GAkwdj767yQ3WrcmCVC2%2FflTlj%2BJSj9388F%2FuBVDtHtKAtbu5oOW2ihdYTL2AQkEVBCQcUU7H%2F036uMB1kjmCSAAMM0wQjv4pid97m5PdVvu5ya0Zy0zs2bNL0gCDbenrqZ9PBDtp5aZKS0uR9f%2FzjL9qhTL7IydHARYNVZFxoHs4ie2SDikymToAQGS82r%2Fc3cxCbQomT0dEACYJNi492nbpnSZNDUqvv%2F570ebgFXoGqlD%2BujqNv1x5CZXf67f%2BiD1tlrRTRHhJ96fuNr3kcZ1Nx%2BgEzsfHblJ2WeZAisXayQQUE2gs2EXd6%2B9oFqt7%2FQhADBR5dIcdeiln5vQYL%2BozMM%2FvvOvyguWPl6dFnCJ1t3L6uuuYc9THBDuUc7XSoWHueVGZkuoTHKe1W%2F9k0qV0AUCpxA4su4XWEPiFCLxf0EAED%2Bz1yWaD%2F2TB7vVvf5dlw%2F1Wx9Qaqo85ckCN7qlpn1%2Fj65GqNJuWeRHt9Tf2UhNB55XanZ0DQwebIgEAlYRkHEArbXrrFLvC70IAExUc%2BPeZ0xIOycqA79kqp6q1Mw3j3BIv4u99H2rnFYk0z9lzrKOSfW53LDvaR0xwGbNCLQcxLRAM1WGAMAEvTaNp6OonKOv87Sc1lp1axW08Zr2uqa2uo3KBgNK87814yt0pQu7rSLQXq%2Fvb84qJvHoRQAQD60Rx8oKe46u7DbCFiMfVS5J29W4z4gJrpBRaXsnzy7QNQ31d%2FHUqmNKzFd5bikxCEo8S2Cgp4VnYDmzzLgXoCIAMFiL8qIfnZNK%2B1XdOJzgKU%2Brqqap6cxB2Ks6J%2BTthkggYBeBvg6cb0ZZ422ABskN9Rt%2FnW9%2BRTF96JdfoNTMNIOlvyq24ZEX6C%2FfMTbf%2FNXX8JoqPiosN0%2Bjo%2F8DgQB95Df%2FQSWzyk0Z0lLbQD9%2B9xd5HEL8716QcQAyHz4x1fwbA4dMvOL51rOupxsWXGSKQx8Puvv0335Ih08auyBKK4CKNDRgXE8av866cNZqIhe%2FylkFI%2Bh4g0CExw8d3%2Flw9FXQb2yN%2FZOKV6vHXpq3jkQAYLA%2BI2Hjb%2FmbvmQ2zT1%2FqcGS3xALJicZDgDCoaE3FJn4FDbBITk9hc656VITpb8qWrlsDmXl51J7o7GX7agawBgx8ebHa%2BacR4tKZplmsaxsjuEAQC7EKlLExLmVnjeDX%2F86VYUZ0KERgdSsUuoyuGaEqt%2BvRriUmYouAGUooQgEQAAEQAAE9CGAAECfuoKlIAACIAACIKCMAAIAZSihCARAAARAAAT0IYAAQJ%2B6gqUgAAIgAAIgoIwAAgBlKKEIBEAABEAABPQhgABAn7qCpSAAAiAAAiCgjAACAGUooQgEQAAEQAAE9CGAAECfuoKlIAACIAACIKCMAAIAZSihCARAAARAAAT0IYAAQJ%2B6gqUgAAIgAAIgoIwAAgBlKKEIiN1lPAAAJWRJREFUBEAABEAABPQhgABAn7qCpSAAAiAAAiCgjAACAGUooQgEQAAEQAAE9CGAAECfuoKlIAACIAACIKCMAAIAZSihCARAAARAAAT0IYAAwGhdBYyj6%2B%2FuM1rqKXL93b2nfI%2FnSyAQz9ETHxsg44pCQyEaGhicWHmMe8KhMA329cd49DiHqYJhgkXvkAn7R7jUM2Di3DJxTo8wgcgEz0jY%2FPlwii34ogWBcMhEvas6b7UgpdbIRLXq%2FKMtmJhq2Nnd%2F9hEd9%2FwGUrNTDOsQwRrtuwzLB9MSjcsO1IwITGZr%2FcJFImER26O6fNQ%2FyDdddlHqWBaSUzHT3RQ67Em6unonmj3abcHk8zVw3ABwSTj58RnHvsxLS2tHlZl6L8EEf84tNmQrAiZsX9koWZ%2BG22162mgpyV6To3Uic%2FeJRAeGqCe1sOGHTRzvhku1COCCAAMVmRyep5BSSJ5Yt321FrD8ioEk0zYf2r5ARJdA90tp26O8duhDbtJslNJAiFVNz4zTOvbG0mykyk5PV9J8eZ%2BGwPU1bhHiR1Q4g8CZn53%2FiA0sZfG27En1umLPWm5FVo%2FpWRMqVRWT%2Bl505XpsltR%2BpRpXKTxboyR9qYrZDpSrz2fA6SqHvXmYA9tlKKGQCAhSKnZ5WqU%2BVALAgCDlZ6QmEKZRXMMSjsvllO2VJkROWWLlemyW1HOVIUcSvXlkJE%2FgxJTs5TgzyyqJvl9IIGA1QQyC%2BdQQjDJ6mI8qx8BgImqzZ9xnglp50Slzyy3YpkyA%2FJnnKtMl92KVNahBEKJKZl2u6CkPJUcEoLJlDftTCV2QQkITEYgb9o5k%2B3GvtMQQABwGkCT7S6Zf5WW3QCF1Zdwv7eaQYDCJ2fqEpIuEd1SSmah0huVDIgsmnO5bhjY3gDJuawylc6%2FRqU66AKBMQRk8HHBrMvGbMeG2AkgAIid1Zgj5aZXPO%2FKMdvdvEH6zKaf9S%2BKTQzQjJW3KtZpvbrKc25VHsBNP%2Bs93CSZbL3xCkso4oAwo2CWQo1EBbMv1rqLTCkMKLOEQOGcK7n%2Fv8wS3X5RigDAZE1XrfqoVv2dZYtuICsGaRXNvYKyiuaapGmfuAx4K134JuUFpmaX0tSlb1Wu1yqFgYREqjrvNuXq5ems6ryPKNcLhSAgBGSMScWK9wKGSQIIAEwClGbk6WfrcSKKrZUrP2DS4%2FHF5YI%2F%2B%2BI7SW4obk9ia%2FWln2Fbg5aYOv3s91Fqlrm1DSwxbByl0878f5SWZ033jYwNKZh14TilYhMImCNQseI9lJJZZE4JpAkBgIKToJIDgKI57u6Lkv7phdd9i8zM0T4dKhlRP2f1v53uMMf3z7zg49z3f5ZldiSlZtOiN3%2BXx1moWWDIKkOnVJ5DM879kFXqo3rnX%2FVl5d0LlhoM5a4nUDjrYm5lu9n1dupgIAIAJbUUoLmXf4GyS%2BYr0aZaiTzxzr38i5RdulC16jH6pFm9fPk7xmx3ywaxr2LFuyw3J7NwNs3jm59bW0QyC2fRgmu%2FoXwMxGiwMth08fV3U3KGmkWGRuvHd38RyC5ZEP1dqVq7w1%2F0xnqLAGAsE0Nb5Glv6U0%2Fo8LZlxiSt0oomJxOC6%2F%2FDhVzH71dafZFd5JkCTzckwI07cxbaM5ln7PNpMJZF9Gym35qaauLEWemVK6kZW%2F7BSUmZxgRj1smNaeMznjXb10bIMftEAQcIVBYfSlfY39KWPpXHX5rOkHV2TeRppW8w9AdLadsEUnTpxVJFqQomnNp9MbXXr%2BVyMD6%2BCrtkpHdS2%2F8MeWULVGpNiZd0tqQVTyPWms3UmiwJyYZqw5KSs0haYouX%2FZ2rhs1q%2F7FamtqdglJk6WcDwPdzbGKWXLc8AyQuZd%2Fni%2Bi9i7UI8GGzJjp72ygrqb9lvgHpd4kINdV6aqqvuRTry%2F6ExocUu5sW9166mzYaVTvkyzo7PruBixHAGAA2uQiAcotXx5tCejv5pfUnDw6%2BeEW7JXBfjKyWy70yelTLCghNpXpedNo6pK3REfsdjbspoiZN37FVuQpR8lI4alLbuSxD9%2BMBiOn7LTxi4wJKF10fbQZvKv5AIUGjL%2B4yJjZAcqvWkULrvlGtCXI7iBo2OYEHiAqrSK5PFakp%2FUo9Xc5%2B%2B6DYbvw350EpAWxcPZFtJC7qgp5WunIZn8EAGrqzP1DttX4absWWVp10Zu%2BQ72ttXRi92PUcvglfsnJPkNvzYvFeHnKzZt2BhVVr6b8mee7Zi66dI1UnvN%2BHrRzEzXueZKaDrxA7ce2UljR629Hs5HBjrIiX8HMC%2FlmdzklpRl%2FadNo3Wa%2By8VMghEZg3Dy8MvUsPcpaj26gQZ7W82onVBWypMWoPyq86hk3lWWTP2csPDT7JBVAldw7ji%2Bgxp2P0Enj6yNBgSnEcNuHxCQ81aWWJeVKeW8tWqGig9QxuQiAoCYMBk%2FSE5gab6SHBrs5YDgKA30ttFQf5dxpa9JJgQTeenZLJI%2B1tSsYt5qb%2FN2PA7IU7AEAZIj4SHqba%2BPNgcP9XVSJB5F4xwrXss69inMIC1nqmsH3onp0pwpU%2BOGp8dJk7iwkPPB1DvRX%2BMiTe1J6bn8Yp9pSld7fE290n%2FSTTQ8MHWwryP62xjsa%2BffSZ%2FScqDM%2FQRkCe3ktFxKmzIdffw2VhcCABthy9Owzi8QUoVKRsbLQjyq3j6nyi4n9EjQItnvSQLEJBtmqfidM%2FwHgZEE3DRMe6Rd%2BAwCIAACIAACIGAhAQQAFsKFahAAARAAARBwKwEEAG6tGdgFAiAAAiAAAhYSQABgIVyoBgEQAAEQAAG3EkAA4NaagV0gAAIgAAIgYCEBBAAWwoVqEAABEAABEHArAQQAbq0Z2AUCIAACIAACFhJAAGAhXKgGARAAARAAAbcSQADg1pqBXSAAAiAAAiBgIQEEABbChWoQAAEQAAEQcCsBBABurRnYBQIgAAIgAAIWEkAAYCFcqAYBEAABEAABtxJAAODWmoFdIAACIAACIGAhAV0DAMNvkJVX0SKBAAiAAAiAwEgCJu8Nhu9JI22w%2B7OuAUC3UVBdTfuNikIOBEAABEDAowS6Ww6Y8azLjLBTsroGAK1GgbXVbaYTux4zKg45EAABEAABjxFo2vckdRzfZsYrw%2FckM4WalQ2YVeCQ%2FFIud7OZsvOmnUmZhdUUSAiaUeNL2YRgEiVn5FPu1KWUUTDLdgbh0AC11W6k7pbDNNBz0vbyUSAIgICzBEKDarpyI%2BEQX0cOUHv9RrMOLWYF280qsVte1wAglUFJxCX%2FkRwkkFU8l2ZdeAflli%2Bz3IpIJEy1G39PR9fdR4N9HZaXhwJAAARAIAYCvXxMHuf%2BGI511SG6Pv5K%2BLeac6WraPrQmIHuZmrgLpXEtGzKLllgGYHQUB9tf%2BTTdGzrgxQe0u53ZhkXKAYBEHCcwPNswX2OW2HAAF3HAIirDxnwFyIWEJAn8%2F3PfpeaD7xggfZXVe554it0smaNZfqhGARAAAQMEtD2XqRzAPB%2FXFl9BisMYsoJRGjfs98meVJXnVoOv0SN%2B55RrRb6QAAEQMAsgR5WcL9ZJU7J6xwANDO0XzsFDuWOJdDf1URNe9XfqOs2%2FWFsYdgCAiAAAs4T%2BCWboO1IZJ0DAKn6r3PulA9I7iDQUrNWqSHREf91m5TqhDIQAAEQUECgnXV8Q4Eex1ToHgDUM7kvOkYPBY8h0NdxbMw2MxsGulsoHBo0owKyIAACIGAFgc%2Bx0gYrFNulM9Gugiws50es%2BzLO11hYBlTHSCA9JZHmlGfEePTpD%2BtsTScM%2FTs9JxwBAiBgK4FHuLSf2VqiBYXp3gIgSGQN5ndx3ipfkJwlkJ1fodSAjOxCCiamKNUJZSAAAiBggoAsQncLZy3X%2Fx%2FptxcCAPFH%2BmKu5IwgQGg4mCrmna%2B0dFl1sLz6HKU6oQwEQAAEDBKQm%2F9VnD2xEplXAgCpyxOcL%2BT8N%2FmCZD%2BBrCnlVLVYemPUpiUXvVetQmgDARAAgfgJ%2FJVFLuKsdb%2F%2FSLd1XQlwpA8jP8sScbI%2BQBvnVZyTOSPZQEDeqXDZLXdTbmGl8tKypkylrrYGaq7frVw3FIIACIDAaQjITLN%2F5XwHZ08tQ%2Bq1AGC4HmUu2m85p3NexNkLgx3ZDXemYGIyXfSOu2jGIlmd2Zo0bd4qams6Qq0nDlhTALSCAAiAwKkEZFWzX3B%2BO2f1C5ycWpYj33R9GVA8sIr44HdyvpHz2ZzRKsAQlKRAgMpnr6RzrvsUFUydq0TlpEoiEdqz%2Fs%2B08cmfUmer2umGk5aLnSAAAn4hMMCOygPkg5z%2FwLmRs2eTHwKAkZUn89PmcZ7DOYdzFufhdCt%2FmDX8JZ7%2F8855K2UXTItHROtjgzwwLz27gEpnrKCM3GL7feFAoLF2B7U2HKSezhb7y0eJIAACjhLoaD5Ku9c%2BYNQGaUa8d4SwNPFLt%2FE%2BztLP2M3ZF8lvAcBklfo07zTUhn3th%2B%2FlkeorJ9ONfSAAAiAAAooI1O1bQ4%2F%2BXJ7ZDCVpzlc%2FWtmQKc4KeWkWgLMkUToIgAAIgAAIaEQAAYBGlQVTQQAEQAAEQEAVAQQAqkhCDwiAAAiAAAhoRAABgEaVBVNBAARAAARAQBUBBACqSEIPCIAACIAACGhEAAGARpUFU0EABEAABEBAFQEEAKpIQg8IgAAIgAAIaEQAAYBGlQVTQQAEQAAEQEAVAQQAqkhCDwiAAAiAAAhoRAABgEaVBVNBAARAAARAQBUBBACqSEIPCIAACIAACGhEAAGARpUFU0EABEAABEBAFQEEAKpIQg8IgAAIgAAIaEQAAYBGlQVTQQAEQAAEQEAVAQQAqkhCDwiAAAiAAAhoRAABgEaVBVNBAARAAARAQBWBRFWKNNEj%2FlZynsM5m3MW5%2BE0dfhDvP%2BP7voHdbTUxSuG40EABEAABAwQaGs4ZEDqdRG51n%2Fw9W9Enfy5nfM%2Bzoc5hzj7IgV84KXc5G98LV%2FA%2F%2BXGjwQCIAACIAACowl08IYXOD%2F4Wu4afYCXvns5ACjgivoM549wHvmk76X6gy8gAAIgAALWEJBg4B7Od3M%2BaU0Rzmr1agDwPsb6Hc5TnMWL0kEABEAABDQn0Mz2y8PkfZr7McZ8rwUAGezhrzi%2FfYyn2AACIAACIAACxgn8nkU%2FwLnHuAp3SXopAMhjtH%2FjvNJdiGENCIAACICARwi8xH5cx7nVC%2F54JQBI58p4ivN5XqgU%2BAACIAACIOBaAq%2BwZZdy7nathTEaFozxOLcfJk0zV7rdSNgHAiAAAiCgPYFy9mAGZ5kpoHXyQgAg8zk%2Fq3UtwHgQAAEQAAGdCCxiY2s5b9bJ6NG26t4FUMwO7eGcO9oxfAcBEAABEAABCwm0sO65nGWWgJZJ9xaAu5j6RVqSh9EgAAIgAAI6E5CxZ%2FIQ%2FbSuTujcAiCj%2FqUJRqb%2BIYEACIAACICA3QRkpUAZEyBLCWuXdH4ZkMz1x81fu1MOBoMACICAZwhksic36eqNzgGArO%2BPBAIgAAIgAAJOEnirk4WbKVvXLoAUdloWYkgz4zxkQQAEQAAEQMAkAVkPQJadHzCpx3ZxXV8HLK%2FzNXXzzyqeS5mF1RRI0H0cpO3nDAoEARAAAecIRPh9vUNDSsqPRELU3XyAs7wJ2HCSruhqzjsMa3BIUNcAYLYZXrMv%2BTSVL32bGRWQBQEQAAEQcIIABwD9Pb1KSz6%2B40E6%2FNKPzOiUe5J2AYCuYwAMv%2BUvp3QRbv5mTnPIggAIgIDHCJQuvJGyiueb8SrfjLBTsroGADL%2F0lDK5KZ%2FJBAAARAAARAYSSCjQHqWDSctZ6TpGgAYtjshmGS4hiEIAiAAAiDgTQIm7w2G70lO0tTSaCeBoWwQAAEQAAEQ8AIBBABeqEX4AAIgAAIgAAJxEkAAECcwHA4CIAACIAACXiCAAMALtQgfQAAEQAAEQCBOAggA4gSGw0EABEAABEDACwQQAHihFuEDCIAACIAACMRJAAFAnMBwOAiAAAiAAAh4gQACAC%2FUInwAARAAARAAgTgJIACIExgOBwEQAAEQAAEvEEAA4IVahA8gAAIgAAIgECcBBABxAsPhIAACIAACIOAFAggAvFCL8AEEQAAEQAAE4iSAACBOYDgcBEAABEAABLxAINELTujiQyQSpr6O4zTY20ahgW7TZgcSEikxJYtSs0v5f6ZpfXYqGOg5Sf2djTTU38nFRkwXnZiSTSmZBZScUWBal50Khvg86Gs%2Fxhy6KBIeNF10MCmdktJyKTWnjAIBfeL7cGiQOdTTYF8HhYf6THOAAr0IBJMzKDktj1KyS7Q6b%2FWiPNZaBABjmSjd0t%2FVRA17nqSTh1%2Bi9uM7%2BOLWr1T%2FsDIJAvKmnUlF1aspb%2FpZrvsRhfii3rz%2FOWo68Dy11W2OBkHDtqv8n5iaRblTl1Ph7IuocNbFFExOV6netC4JAttqN1Lj3qeptXYD9bbVmdY5noKEYDJlly6gKZXnUsm8Kyklq3i8wxzd1t1ymBp2P04nj7xCXU37OAAKOWoPCneeQEJiCuWULqT8qlVUPPcK7QJ65wnGZ0EgvsNdc%2FQdbMn3jFhTseJmmnXh7UZE45IZ7Guno%2Bt%2FR3Wb%2FkDh0EBcsmYPTs%2BbTjPO%2BzAHA5ewKmerOBIeouM7%2FkqHX%2F4vkqd%2BO5MEA9PPfA%2BVL3s7yYXF6dR6dB0deOFH0ZudnbZIS0AxBwFVqz7KrSSFdhY9blk9rUfo8Es%2Fp8Z9z%2FJ%2B860%2F4xaCjdoTkBbO0oXX0YxzP0TJ6VPe8IdPmf6e3je%2BK%2FpUs%2BYeOrbtfqPa7mTB7xsVdkou6FTBJstdyfJXGNGRU7aIn4rOMSIas0zd5j%2FS9kc%2BxU96GygSsf%2BpRoKPpn1%2Fp9ajG7hV4IxoN0HMxis8sK1uE2194GN0YvdjFBpU%2F4M9nanhoQFmsI4adj1OGQVVlJZbfjoRS%2FZLK9COv3yGatbcy0FQiyVlTK40wkHHfr64PUyBYCLllC3mw%2B0PDKWZ%2F8AL36c9T36VupsPTm4y9oIAt5Z1Nuyh43zeSktedsmC15mEBode%2F6zqQ1vdei5vp1F1T7LgWqPCTskhAFBIXi5we5%2F%2BOh1Zdx9F%2BLPTqb%2FzRPTmJz8c6RO2Mx3f%2FgjteuwLljX1x%2BPL0EAXNXI3TEJiMuVMXRKPqOljuxr30pYHPhq9AZtWZlKBtMa0HllHPS013MR6HiXwE5ZdSYJSCYob9z7DD%2F146reLuxfKkevqycMv85ihBn54W8ndm0F%2BoEAAoKJu9RklpMJbC3VIM%2F%2FWhz5Bx3f%2B1cJS4lctF16xq%2FngC%2FELG5Q4%2FPIvaM%2FTX%2BOuD%2BeDoGEXpO%2F94Is%2F4SfQHwxvsvy%2F9G1v%2FMP7oxcuywuLo4DGfc%2FQlj%2FdRjIuw44kLSAb%2FueW6NgHO8pDGd4kcHzHX2jbw5901XVFd9IIABTV4L5nv%2BPaC5zciHc99h%2F8FHpAkbcTqzmx6zGqWXvvxAc4vKd24%2B%2BpfttDllsh%2Fdw7H%2F0cD%2Fq0d%2FxHrI518IDU3Y%2F%2FBx9u7dO4%2BL%2Fjr5%2BNzn6J1TYcBwITEZBuzb3PfH2i3dgeJwEEAHECG%2B9wualIk7ebU2iwJ9oEKy0CVqWOE7u0%2BHHuf%2FZuaq%2FfYhUGkql92%2F5852tTHC0rxrTiJp6VceSV%2B0zrmUzBnqfvIgk2kEBAFYETu%2F7GA4sfVKXO13oQAJis%2FoHu5ugId5NqbBGXNQikGdyqdOC577r2iXekz9IXvvfv3%2Bau6PDIzco%2BH13%2FW%2BptrVWmz0pF0lrTy%2FPvrUgyCLRh9xNWqIZOnxM4uu6XNGjzrCIvIkcAYLJWD6%2F5pSMj3I2afYKn5FkxAltmHbQf327ULNvlupsPROegqy5Y%2Brtl6qcuSbqHavgcVp8ilgab6u2FRp0IyKyi2k3%2FrZPJrrQVAYCJapEnahmYolOSp97aTf%2Bn3OTDa36hXKfVCmWwoupWAHn6d2LKoxlW8pQuYxZUpuZD%2F0TTv0qg0DWGQMPuR6m%2Fq3HMdmyInQACgNhZjTnyBK9ipuPqZTIKXOUIcOnjlVXddEsSwMmqhKqSPE3r2OQtQZAM3lSZdAuMVfoOXfYQkK685gNP21OYR0tBAGCiYlv4KUfHFBroofY6dYPgWniZY12Tyjrs4C4QKwdZWslYJQcJhGS9ASQQsJpA65E1Vhfhaf0IAAxWr8z772zYbVDaebG2enVPvu3HtjrvkEELVM4GaD%2B2zaAVzovJFFF5IZGKJOv669YNosJv6LCfQGfjbiUv0bLfcneUiADAYD3IS1x0bP4fdrfnZM3wR9P%2Fe06q7T82bVAcCtRyqImjZLcdGlE2DkDn88FttQJ7Jicg3QDyNk0kYwTsWwvUmH2ulRroNv5im0AgQDPPnE8pGWmm%2FKvbdYjaG4zZYcb%2BU42O0EC38fXtS2dPoynlRaeqjPNb24kWqt9tbAyCzNmX8RDBxNQ4Sx17uBkO%2Bek5NK9oxlilcWzp4zdNbqrfQ2GDS%2B2asX%2BkmWbedxBICFJaTgW%2FqgDPJiOZevmztKb2tRt%2FK%2BZA70lK4xegIcVPAAFA%2FMyiEqEh4y%2B3mXv%2BMvr3x39osOQ3xPav2U5fXX3bGxvi%2BCQLA6lI4aFBwyPpg0mJ9NU1v%2Bb3gJt7U5%2BsC35bxbXU29ltyKXQQK%2BSACA0aHxp3e9fdwddVLXCkP0jhd73wFfpmf3G%2Bt9VNdub4ZBbcRa%2FyvmykS7hsw8I1G38LbdA1RjyVNV5a6hwzYUQZhutQBOLyKRlpxst9RS51OyMU77H8yVi8ClxdBkRMr6YjgQAZm%2F%2BYk9UT7qJIMJEXZ7Kw%2Fiyuln8tjMVKTvF%2BDnBfVoqTDD1sp%2BEoIl6VGM9tDhAwNTrulWdtw747XSRCACcrgGUDwIgAAIgAAIOEEAA4AB0FAkCIAACIAACThNAAOB0DaB8EAABEAABEHCAAAIAB6CjSBAAARAAARBwmgACAKdrAOWDAAiAAAiAgAMEEAA4AB1FggAIgAAIgIDTBBAAOF0DKB8EQAAEQAAEHCCAAMAB6CgSBEAABEAABJwmgADA6RpA%2BSAAAiAAAiDgAAEEAA5AR5EgAAIgAAIg4DQBBABO1wDKBwEQAAEQAAEHCCAAcAA6igQBEAABEAABpwkgAHC6BlA%2BCIAACIAACDhAAAGAA9BRJAiAAAiAAAg4TQABgNM1gPJBAARAAARAwAECiQ6U6YkiAwlJhv2o23WYanccpJSMNMM6RHDrk2sMyycE1VR9QoJxPYO9%2FbTt6VeoZFaFYT9EsKWugbpOdhjWEQgar8uRhQZMsHj%2B0CYqzMwbqS7uz72D%2FbTjxMG45YYFlHEwcW71ttfSQE8LBQJ4NhmuF6%2F%2FD4cGqL%2Br0bCbqs5bwwZoLGj86q2x0ypMT0xON6ym8VA9ff7sfzEsr0IwMTlDhRqSm15CYgqFh%2Frj1heJROjuN386bjm1AgEyU5cjbTHD9Icv%2FYEkO5kSkzOVFJ%2BYZPy30dNykGpevkeJHVDiDwJmfnf%2BIDSxlwizJ2Yz6Z7UnKmT7nf7TpX2p2aXut3dCe1LzSqOBjETHhDHjtQcfTmIm2mKzunUnLI4qOFQEDBHIDUL55tRgggADJJLySygpLRcg9LOi2UWzlZmRGZhtTJddivKKJylrMjMAnVMlRkVo6IgP7WrunGrPLdiNB%2BH%2BZRAUloeJaVP8an35t1GAGCYYYByK1YYlnZaMK%2FiDGUm5IFDlKXO50NuxTJuCQkqOSekRUhVMKHEICjxLIGcqcs965sdjiEAMEG5qPpSE9LOiaZPqaSMgpnKDCicfZGyZnRlRsWgSAaaqazDtNxyyiqeG0PJ7jukqHq1UqNU61NqHJR5hkB%2B1UWe8cUJRxAAmKBeMPMCSuE%2BZN1S%2BdKblJoszXBFc9TeQJQaOIGy%2FKrzlddf%2BdK3TVCaezcncxNq4exLlBpYtvgGSlA0u0KpYVDmGQJy7c2bttIz%2FjjhCAIAE9QTgslUdd6HTWiwX1QGepUuerPygqvO%2Bwhf8JOV67VKoTz9V636iHL1xfOvVtq6otzAcRRWrvwABZPMTUkdrVbOMwkCkEDAKgLTzrwVQaZJuAgATAIsnncVZSocSGbSnNOKzzz%2FY5b8aKTfd%2BqSG09bvlsOKF10PWXkVyk3RwKLmas%2BplyvVQrT86ZTGbOwIlWe836eYqlmuqkV9kGnvgQyeMBt4Sz9Wh3dRhwBgMkakQv%2Bgmu%2BTokpauZQmzRnUvESfjottHDcQtWq2yi7ZP6kNrhhp4yBmHn%2Bxy0zJb%2FqPA6G3mqZflWKZf2GeVd92bLxG9I1NPfK%2F8CiPqoqDHqiBIK8BsvsSz5PfOKCiEkCIGgSoIjLDWXBNV9z9YUup2wxzbnscwq8nViF3FAWvuk7lJJZOPFBDu9JSs2mxW%2F%2BruUB2%2ByLP8X9k2c67O1kxQdo3hVftDxgK5x1EVWuvHUyQ7APBGImEH3guuouSs%2BbEbMMDpyYAAKAidnEtWdK5Uqae%2FkXLGlej8uQcQ7OKV1Ei67%2Fji199HLzX%2Fzm7%2FHguqJxLHF2kwx2W3zDDygt19zSw7F4IVPqFl77TVdOFRXbqld%2FlgduXh6LK6aPka6AihXvMq0HCvxNQMYYzb3iS5RftcrfIBR6r2bir0KDYlQlQz%2BviPHYUw7LKVtEUyrPOWWbqi%2BZRdXRp76WQ%2F%2Bk0GCvKrWm9BTPvZyfyr9t%2BRPvSCOTMwpIym0%2FttXUGt8jdZr9LIvTLL3pp7YO0JMWkRIeIzLU30kdJ3aadUGJvLSALLr%2Buzz90c7%2B00D0N5eeN41aDr9MkXBIiS9Q4h8CsuiatNzJzCtJocEh5c631a2nzgbDv9Mn2aC1yo2yWCECAMWAZWnZ4rlX0GBfB3U3H2DtEcUlxKZOFmKpvvRfacbKD1rWxzuZJdJPJze%2FIN8EOxv3kLzww4kkK9xV8nsX5nJzdzL3SdudpMkyf8a5lMkDDjub9tEQnxdOJLGjeN4VtOC6b1BW0RwnTKDMgllUwE9vvW111Nde74gNKFQvAnLeli68jhZc%2B%2FXo%2BTNsPQKAYRLm%2FiMAMMdvXGkZ%2BVw460KeW30Rv9mslS92dRSJhMc9VvVGWYym8uz30TwefOXUhX7YJ2lqzi1fFh1lHomEqLf1qKGXBg3ri%2Bd%2FYmoWl%2Ftmbob%2FRrTJ0MxbC%2BMpd6JjZcaBzJKQbgi5AQ72tU90qNLt8rKmAl7vYP7VXyFZ%2F8HpwarJGfkkg1FlTEp%2FZwP1dZxQ6i%2BUeYOANPcX8PVTxlbJ73j0bBIEAGrqOaBGje1a7uASv2ek1IoVN9OsC283ImpYRloDWo%2Buo%2Fb6rdRzsiYaFIQGug3rGxaU12DKBT01uyx6s8%2BbdsZrK9G5s1rDoUFmsJlaazdST8th6uMbwFB%2FFzeSmAyOAvxGP%2BaQklnMU%2FtmcNCxnPvel9sy5mG4LuL939W4lzls4CbHPdTLT8PCIcJ8zCZpeZHR9xk8MDVn6mLukjrL1e%2Bs6Os8Qa1H1lHH8R3UwwGi%2FFbCLuk%2BM1sXkI%2BdQJAfmpLT86IDqnOmLqUpfN5KED9u4kbV%2Fh71Xaw1a%2B6hY9vuH7fIGDbeycd8P4bjXHVIoqus8agx0u8qfa729ru6D6asDCc3JMl%2BT5ncDC%2FZ7yk1q4SbeN8UzX5nAf9BwG4CmAVgN3GUBwIgAAIgAAIuIIAAwAWVABNAAARAAARAwG4CCADsJo7yQAAEQAAEQMAFBBAAuKASYAIIgAAIgAAI2E0AAYDdxFEeCIAACIAACLiAAAIAF1QCTAABEAABEAABuwkgALCbOMoDARAAARAAARcQQADggkqACSAAAiAAAiBgNwEEAHYTR3kgAAIgAAIg4AICCABcUAkwAQRAAARAAATsJoAAwG7iKA8EQAAEQAAEXEAAAYALKgEmgAAIgAAIgIDdBBAA2E0c5YEACIAACICACwggAHBBJcAEEAABEAABELCbgK4BgOEXpw%2F2ttnNGOWBAAiAAAi4nMBgn6l7g%2BF7kpNYdA0AOo1CO3lkHQ31GxY3WizkQAAEQAAEXEpgaKCL2uo2mLGuw4ywU7K6BgDHjAIb6G6mbQ%2FfSZ0NuykSDhlVAzkQAAEQAAHNCcg9oKtpD%2B1%2B7LM02HPSjDf1ZoSdkg04VbDJcitY%2FqhJHRAHARAAARAAARUEylmJdkGAri0AtQz7iIpagw4QAAEQAAEQMEFA7kXa3fzFX10DALH9GfmDBAIgAAIgAAIOEnjCwbJNFa1zAPC%2FpjyHMAiAAAiAAAiYJ6DtvUjXMQBSZRK8bOO8QL4ggQAIgAAIgIDNBLZzeUs4R2wuV0lxOrcAhJnA15RQgBIQAAEQAAEQiJ%2FAV1lEy5u%2FuKpzC8Cw%2Fc%2FxhwvlCxIIgAAIgAAI2ETgRS5H7j0IAGwCPl4xc3njes6Z4%2B3ENhAAARAAARBQTEBWk1vBeb9ivbaq07kLYBjUHv7wAc7aRmHDjuA%2FCIAACICA6wlI9%2FP7OGt98xfKQfnjgbSDfZClGK%2FwgC9wAQRAAARAwL0E7mDTfuNe82K3zCsBgHi8lnMD56s4e6Flg91AAgEQAAEQcAkBWTv%2Bw5x%2F6hJ7TJuh%2ByDA8QBczBtlXmbpeDuxDQRAAARAAATiJCDvn7mZ8wtxyrn6cC%2B1AAyDruEPv%2BaczXkZZ7QGMAQkEAABEACBuAkMsYQ88b%2BV8964pV0u4MUWgJHIZ%2FKXT3N%2BB%2BfckTvwGQRAAARAAAQmINDK2%2F%2BP892cD09wjPabvR4ADFdQKn%2B4hPOlnGXVpmrOEhBkcUYCARAAARDwLwGZ0tfGeR%2FnLZz%2FzvlZzv2cPZ3%2BP11m7oXuTXF0AAAAAElFTkSuQmCC%3B%22%20vertex%3D%221%22%20parent%3D%221%22%3E%3CmxGeometry%20x%3D%221575%22%20y%3D%223798.6900000000005%22%20width%3D%22105.63%22%20height%3D%22105.63%22%20as%3D%22geometry%22%2F%3E%3C%2FmxCell%3E%3CmxCell%20id%3D%224%22%20value%3D%22%26lt%3Bfont%20style%3D%26quot%3Bfont-size%3A%2022px%3B%26quot%3B%20face%3D%26quot%3BGeorgia%26quot%3B%26gt%3BDocument%26lt%3B%2Ffont%26gt%3B%26lt%3Bdiv%26gt%3B%26lt%3Bfont%20style%3D%26quot%3Bfont-size%3A%2022px%3B%26quot%3B%20face%3D%26quot%3BGeorgia%26quot%3B%26gt%3BPreprocessing%20Service%26lt%3B%2Ffont%26gt%3B%26lt%3B%2Fdiv%26gt%3B%22%20style%3D%22text%3Bhtml%3D1%3BwhiteSpace%3Dwrap%3BstrokeColor%3Dnone%3BfillColor%3Dnone%3Balign%3Dleft%3BverticalAlign%3Dmiddle%3Brounded%3D0%3B%22%20vertex%3D%221%22%20parent%3D%221%22%3E%3CmxGeometry%20x%3D%221339.6299999999999%22%20y%3D%223795%22%20width%3D%22157%22%20height%3D%22117.25%22%20as%3D%22geometry%22%2F%3E%3C%2FmxCell%3E%3CmxCell%20id%3D%225%22%20value%3D%22%22%20style%3D%22shape%3Dimage%3BverticalLabelPosition%3Dbottom%3BlabelBackgroundColor%3Ddefault%3BverticalAlign%3Dtop%3Baspect%3Dfixed%3BimageAspect%3D0%3Bimage%3Ddata%3Aimage%2Fpng%2CiVBORw0KGgoAAAANSUhEUgAAAgAAAAIACAYAAAD0eNT6AAAAAXNSR0IArs4c6QAAAERlWElmTU0AKgAAAAgAAYdpAAQAAAABAAAAGgAAAAAAA6ABAAMAAAABAAEAAKACAAQAAAABAAACAKADAAQAAAABAAACAAAAAAAL%2BLWFAABAAElEQVR4Ae2dB3wdV5X%2Fz9NT77K6LNmybMu9pzlxutMTQgihBP5hgdBCSwIsu7RdIPTQCbAQIAu7LIQUAiGdFEJix733IluSbTWrd733%2Fue8RIms5vdm7pQ787ufz5Xem5lz7jnfO2%2FmzG0TIH%2BkNHZzNedLOC%2FhXM05h3MmZyQQAAEQAAH%2FEuhi19s57%2BW8jfOznJ%2Fh3MvZ0yngae9evdF%2Fin18B%2Bdsj%2FsK90AABEAABNQQkIDgD5zv5nxAjUr3afFqAJDPqL%2FJ%2BX2cE9yHHRaBAAiAAAhoQCDENv6K879zPqmBvXGZ6MUA4DIm8DvOxXGRwMEgAAIgAAIgMD6BE7z53Zz%2FPv5uPbcG9TR7Qqs%2Fxnv%2Bl3PWhEdgBwiAAAiAAAjER0DGi72LcxPnDfGJuvdoLwUAn2bM3%2BfsxVYN955BsAwEQAAE%2FEFAupOv4dzBea0XXPZKACCR2c844%2BbvhbMSPoAACICAewlczqbt4bzTvSbGZpkXbpjz2dV1nDNicxlHgQAIgAAIgIApAjJ1cAXnfaa0OCys%2Bwh5sf9ezrj5O3wioXgQAAEQ8BEBGRMgswO0fojWPQC4mStgpY9OOrgKAiAAAiDgDgKr2Iy3ucMUY1boHL1I8LKD8zxjrkMKBEAABEAABEwR2M7SsrpsxJQWh4R1bgG4iJnh5u%2FQiYNiQQAEQAAEaBEzOF9XDjoHADLyHwkEQAAEQAAEnCSg7b1I5y6AWq7xcidrHWWDAAiAAAj4nsARJlCpIwVdA4BpDFugI4EACIAACICA0wTkYbTeaSPiLT8xXgGXHD%2FHjB05U5fS7IvupMzC2RRI8MpaSGaIQBYEQAAENCHAw%2B36e9S8qTcSDlF3ywE6%2FPKPqfOEjOcznOSepF0AoOsYgKlGqykls5AWv%2Fl7lFU8Fzd%2FoxAhBwIgAAIeICAPgJmFc2j%2BVd%2Bi5HR5iazhZPieZLhEBYK6BgCyCIOhlDftTEpMMSxuqEwIgQAIgAAIuJdAMDmDcsrPMGNgthlhp2R1DQCSjAJLSss1Kgo5EAABEAABjxJISs0x45nhe5KZQs3K6hoAmPUb8iAAAiAAAiDgawIIAHxd%2FXAeBEAABEDArwQQAPi15uE3CIAACICArwkgAPB19cN5EAABEAABvxJAAODXmoffIAACIAACviaAAMDX1Q%2FnQQAEQAAE%2FEoAAYBfax5%2BgwAIgAAI%2BJoAAgBfVz%2BcBwEQAAEQ8CsBBAB%2BrXn4DQIgAAIg4GsCCAB8Xf1wHgRAAARAwK8EEAD4tebhNwiAAAiAgK8JIADwdfXDeRAAARAAAb8SQADg15qH3yAAAiAAAr4mgADA19UP50EABEAABPxKINGvjtvp92BvG5088gp1HNtO3SdraLC3lUIDPaZNCCQEKTEli1JzyiizcDblVZxB2aULWG%2FAtG4rFIRDA9RWu4na6jZRd8th6u9qoKH%2BLqJIxHRxialZlJxRQBn5VZRbvizKIiExxbReaxREqOPEbmaxkTob91JfxzEa6uukSHjIdHHB5DSSV16n51VSTtkiypt%2BDiWn55nWa5WCvvZjr%2F42Tuyk3tajNNjfSeHBPquKg16XEggmp%2FN5m0cZU%2Fi8nbqYz9uzyeTreV3qqbvMQgBgYX10Ne2nmjW%2FpOZD%2F1RycZ%2FI1A6%2BeDbufTq6OzW7lMqXvY2mLrmJEhKTJxKxdbsEPEdeuY%2BO73o0eqOzpPD2V7W2MOuj63%2FLgVEmFc%2B7iirPfm80MLCkzDiVhkODdGzbw1S3%2BY%2FU21Ybp3R8h7ce3UD1Wx8gCRLzK8%2BlypW3UlbxvPiUWHh0y%2BGX6ci6%2B6i9fiuXYj4AtNBUqLaRQOvRdVS35X5KCCZRftUqqjznA%2FxwM8tGC%2FxVFAIAC%2Bq7v7OBDv7zp9S450l%2BuA1bUMLEKvs6jtOBF35IdZv%2BSDPO%2BzCVzL964oMt3hMe6qejG%2F6H8%2B%2BUtHjEY660LNRv%2BROd2PkoVSx%2FJ0076z0UTEqLR4XSYyVAO8TnRG97vVK9p1MWCYc4AH0xGoQWzVlNM8%2F%2FGEmQ6FTqbNxDB%2Fn8bOXWDyQQmIiABMtN%2B5%2Bj5gMvcCB%2FJVWt%2BiilZBZOdDi2GyQQNCjntNhKNuAKI0ZIs%2BiUynOMiMYk035sK2154DbqOL6dj3fuyWZooIt%2FPM9TD3c5FHAkHUiwN9br72qibQ99khp2P04R%2FjE7laRZva1%2Bc%2FQGmD%2Fj3GiXiZ22yA14%2F3PfpYMv%2Fpi7OzrtLHpMWd0th%2BjEjr9SZsEs7iKYNma%2F1RuO7%2FgL7fjLv3LrR53VRUG%2FZwhESFpST%2Bz8G2WXLIh2d4proUHz3WWjEbXVrafOhp2jN8f6%2FUk%2BcG2sB7vlOAwCVFgTcoHb8qfbaKCnVaFWc6rkyXPznz5iq03ylLfx9%2F%2FC%2FdyGf0zmnB5Hurv5QNSm9mhgNs4BFmwa7OuIBoPSEuGWNDTQTdv%2F8plo64h9NkW4VeoHtOepu0ie7JBAIF4Cg33ttPWhT0Rb9OKVxfETE0AAMDGbuPZIn%2Bbep7%2Fuygtcx%2FEdtO3hT5I0yVud%2BjpP8JP%2F7TzAr8nqouLWL4HZtodv58Fm1va%2Fi2HS8rDz0X%2FjAY%2Bb47bTagFpldj37N3UwF1UdqTDa%2B6l2o2%2Ft6MolOFhAhI8ShApXVpIagggAFDAUUa073rsC7b398djemfDHtr7zDfiEYn7WAkwdvzls9zacDJuWbsEZLT9tj%2FfaXlzvDT7y0A896YIX0y%2FankrjfTj1nAAgAQCKgjImKpdj3%2BRuzYPqVDnex0IAEyeAnJC7vzb516dzmZSl9XiJ3Y9RpKtSgdf%2FAn3oe22Sr0yvT2tR%2BjAP36kTN9oRfKEUr%2F1wdGbXfc9PDTAF9MvWTZDRQLB3U9%2Bmf12biyM66DDINMEZAr1%2Fme%2FJs1spnX5XQECAJNnwIldf6Pu5oMmtdgnfpBvfKHBXuUFynxumeKmS5LBcDIoTnWSgPDQi%2FeoVmuZPukOsare5MlfxXoXljkPxdoS6G45wLMEXp36rK0TLjAcAYCJSpAnqMMv%2F8KEBvtF5anMigv%2BoZd%2BxuMfBux3yGCJ0Rs1T8tTnWTaoRWBhWo7R%2BqrWcs36kHzC1ON1Ckj%2FY9t%2F%2FPITfgMAkoJHF3%2FK1eOuVLqpMXKEACYANx88AWSOf%2B6pWPbHlJqsgyua9z3d6U67VDWfPBFXoXvuNKi6rc8oFSfHcqk%2Fpr2Pau0qGPbH7asa0GpoVCmLQFZSbT1yMva2u8GwxEAmKgFHW964m4PL7kq0%2BJUpeYDz2l6sY9EFxtRxUGeemUKpI5J9bncuPcZHTHAZs0ItBx6XjOL3WUuAgDD9RGJruVuWNxhQZUj1HVe1a21Vt1IfVnbX9ck0xVleqCKJK0qqltWVNgFHd4j0F6%2FyXtO2egRAgCDsPs7m0gWp9A1dSlsAZCVunRNKm1XqctunjIGQNUyxV1N%2B%2Bw2H%2BX5lMBgXxtPO27xqffm3UYAYJChvMFN59SncE16nZ%2F2%2BjsblXVf9Gp%2FTqg5p%2Fva1Y6r0Pl3BtutJ9DfifPNKGV7F4g3aqUL5WRJVaOpqGoqffL%2FvkYpGeZeTrPu4efo%2Fi%2F%2B3JAZQ%2F3G7R9ZoKx4Z3SFwUAgQJ96%2BDtUMqtipMq4P7fUNdC3r7vT4PrgERriecVJqdlxlztawMyUt9tXvYPeuujS0Srj%2Bt7Hs1Jue%2FhbtK%2F5aFxywwfL%2ByNUpCETMwoy8mdS4ZwrKRDAs4mKutBBh8weOrb1%2Fuhr0o3Ya%2BZabKQ8L8kgADBYm2be3V4%2BfwZVLJxpsOQ3xJZcsdJwABBW8O55scSMnqS0FFp82dlvOGTwU9GMMsqckk3tDcZWIFT1siIz58SFM5bTtNwSgwTeEFtYMtNwAKCMQ8j4i1pScyooOT3%2FDYfwyRcEUjKLDAcAqs5bX4Ae5STC7FFA8BUEQAAEQAAE%2FEAAAYAfahk%2BggAIgAAIgMAoAggARgHBVxAAARAAARDwAwEEAH6oZfgIAiAAAiAAAqMIIAAYBQRfQQAEQAAEQMAPBBAA%2BKGW4SMIgAAIgAAIjCKAAGAUEHwFARAAARAAAT8QQADgh1qGjyAAAiAAAiAwigACgFFA8BUEQAAEQAAE%2FEAAAYAfahk%2BggAIgAAIgMAoAggARgHBVxAAARAAARDwAwEEAH6oZfgIAiAAAiAAAqMIIAAYBQRfQQAEQAAEQMAPBBAA%2BKGW4SMIgAAIgAAIjCKAAGAUEHwFARAAARAAAT8QQABgtJYDxtH1dvQYLfUUub6O7lO%2Bx%2FMlEAjEc%2FiExwbIOIfQ4BAN9PZPqDvWHVE9PSb0mKjLU200zrRzQM050dFv%2FJwgVRxMnFvhkIl6PLUy8E0jAuEhE%2FWu6rzViJcqUxNVKfKbnmBimmGX97y4mb5y8YcpJcO4Dim8btchwzYEk9INy44UTEhMogD%2FACOR8MjNMX2WG%2FcXV76PppQXxXT8RAe1HW%2Bm3k7jN75gsrl6GLYrmJQ6%2FDHu%2F3f89fs0r2hG3HIjBXr5Irq5fs%2FITXF9DiY5z6Gtdh31dxwnZcFIXARwsBMEwqEB6muvM1y0qvPWsAEaCyIAMFh5yRlTDEoS3ywjdGDdTsPyKgSTM%2FJVqGEdARJd%2FV1NhvQd33%2BUJDuVEpMzKJho%2FMY90m4zTFt62umfNVtGqrP9sxn7RxqbnG783IqEQ9TTWjNSHT6DwKQEktOMX4snVeyDncbbb30AZzIX03LL%2BSFF3%2Fgpfcr0ydyLa59KXXEVrODg9CmVCrS8qkKlLmVGxawoQOl5as4JvTnEDAwHuoBAICGJUnPKXGCJniYgADBYbwnBZMounmdQ2nmx3KnLlBmRU7ZUmS67FeVMVWd7TtkSu81XVl5m4SxKTMlUoi%2BrqJpUdTEpMQhKPEsgq2guP4gledY%2Fqx1DAGCCcH7VKhPSzolKs3duuboAIL%2FqPOecMVmyyjrMLl1ISak5Ji1yRlwlB2kZmzL9LGccQam%2BIpA3%2FVxf%2BavaWQQAJogWz7%2BKo8%2BgCQ3OiBbOWU0JiSnKCs8uWUAZ%2BVXK9NmlSJoOVQZCCcEkKp53pV3mKytHBnGWzL9amT5RVLLwOqX6oAwERhOQQLNg1urRm%2FE9DgIIAOKANfrQ1KwSKlt4%2FejNrv4uN6npZ%2F2LchtnnPsh5TqtVjhj5QejMxhUljP9rPdw87ea0fQq7ZpMV%2FG8q5T1%2Fw%2BXU8CtYzmli4a%2F4j8IKCdQMv9NlJJpbgaRcqM0U4gAwGSFVfKNL5isZkqdSVNiEi9f9nZKy5ka07HxHFQ4%2B2LSqQ88s3C2JU%2FryRkFVLH8nfGgc%2FTYhMRkmnGeFcFbgKrO%2F5ijvqFw7xKQILt8%2BS3eddAmzxAAmASdnJ5HVed%2B2KQWe8SlyXv6We%2B1rLDZF3%2BKuxaSLdOvSrG0glRf%2BlnlT%2F%2FD9k078xZ%2Bop42%2FNXV%2FyvPuZWkJcuKJN0rqrsWrLATOvUjMO2sD1JSWp5%2BhrvMYgQACiqkfPk7qGzRmxVosk6FjMpefP3dlJiaZVkhWcVzad6VX2b9xlfEs8y4EYolUMkpWzxii9qP0iK06M3ftZS1CosLZ1%2FCAeF7VKiaUMec1Z8jGRyJBAKqCJTMv4ZKF75FlTpf60EAoKj6Z1%2FyacqrWKFIm1o1MmVx%2FtVfoYyCWWoVj6OtqPpSqlx56zh73LGpYsW7qGyx9RcPmVO%2F4JqvKx1sqZKg9M%2FPu%2Bo%2FWaW1wZq0CC287luYq62y8nysK2%2FamSRBJZIaAggA1HAkuckufsuPODJ9kyKNatQkpeXSkrf8kApmXqBGYQxaZqz8AM297PPMxD3zc2Wk%2B0zuk5514Sdj8EDNIVOmn00r3vkry5rYjVpZNOcyWnLTPcpWQDydHSmZhXTGu%2F7btQHy6ezHfncQKF10PS2%2B4Qeuuq64g4xxK%2FSbw%2Faqryv53xVG3M4pW0RTKs8xInpaGZkSKDdamQveXreJIuGh08pYeYAMylvy1h9TZmG1lcWMq1u6A3K5RaStdgMN9XeNe4xdG1OyiqJPoU70R8vyukU87bKzcS%2F1yRr3DiaZ%2Blm16qM0%2B6LbKcHmxVNkueWiuVdQaKCbOht2M4WIgyRQtE4EZMDf7IvvjI61Gp52Le8RUZ3a6tbzuWl4ifYn2Z61qm2yWh8CAAsIZ5cuiI4wD%2FGb2bpbDvG1LmxBKROrlAFo8oOZffEdvLqbdX3%2BE1vw6p7UbJ4mufiGaDN4d9N%2BMvXGr9MVNs5%2B8V0G5C245qvk5PK0svBS6YJrKIOXHe45eZgGe9vGsda6TXLRLOGpfguu%2FQbJ9Dyrm%2F0n8kTsyJ9xLsnCUf1djdTbVjvRodgOAtEn%2FZIF13Lw%2Fk3Km3bqwlIIANScINZ2AKqxcTwtd%2FDG742343TbKlbczM3At5%2FuMGX7B7pbqGHPk9Ry%2BGXqOLaNQkN9ynSPVCTvJpD%2BsaLq1dEnb2nydlOSm3%2FTgeepmXMbt44M9LRaYp50eeSWL4%2B2xMjURLfNyZe3JrbXb6HGPU9RK7eO9LQetYSDPO3n8OC7KTPOo2J%2B8pZmeLelntYj1LD7CTpZs5ZbSPZwnBxym4mwx2YC0lKUM3UJn7fnUvGcy6MvGhtjAjce9ff0jtlsdkPNmnvo2Lb7jaqRe9IPjAo7JYcAwEbycvHv72yI3vxCA%2BabxWUNbHnKTePpfTqtRSDIB3tbqY9ZDPUJB7MtJAnRdexTsopJpmXqlEKDPfwkfIyG%2BHyI8GtRzaYgtzYk8%2FSoFG59cVsQOJlv0l3W215Pg30dFB5Uf3GfrGzsc55AMDkz%2BtuV3%2FBpz1sEAMoqTN%2FX2SlDYJ8iObFTs0uj2b5S3VmSzOHFPF6KvjRHXsTj9yTLuqp6G6HfWcJ%2FEIiVgLvaiWO1GseBAAiAAAiAAAiYIoAAwBQ%2BCIMACIAACICAngQQAOhZb7AaBEAABEAABEwRQABgCh%2BEQQAEQAAEQEBPAggA9Kw3WA0CIAACIAACpgggADCFD8IgAAIgAAIgoCcBBAB61husBgEQAAEQAAFTBBAAmMIHYRAAARAAARDQkwACAD3rDVaDAAiAAAiAgCkCCABM4YMwCIAACIAACOhJAAGAnvUGq0EABEAABEDAFAEEAKbwQRgEQAAEQAAE9CSAAEDPeoPVIAACIAACIGCKgK4BgOH3x4ZDg6aAQRgEQAAEQMB7BEzeGwzfk5wkqWsA0GMUWlfDHqOikAMBEAABEPAoge7mvWY86zYj7JSsrgHASaPA2o9vp7rN9xsVhxwIgAAIgIDHCBzf%2FgB1Nuwy41WLGWGnZANOFWyy3MUsv9WMjsyiOZTFOZAQNKMGsjYSSEzJovS8aZQ%2F4zxKzsi3sWQpKsIXiD3UenQD9Xc1Ujg0YHP5KA4EQCBKIEIUGhpSAiMSCVF38%2F5oNqlwIcvvNKnDdnFdA4AUJtXKOc12YijQcQIStJUuuI5mnv9xSkzNstye9mPbaP9z3%2BUAYLflZaEAEAAB7Qh0scVTOGs3wEzXAEDOkKc5r5YPSP4kkJZXQUtv%2FAmlZpdaBuDErsdo79Nf4yd%2B7X7bljGBYhAAgVMIPM7frj5liyZfdB0DIHgf0IQxzLSIQG9rLW1%2F5FMUHuq3pIS2us2056m7cPO3hC6UgoBnCDyoqyc6BwB%2FZOhajrzU9WRxo91dTQd4UKecCmpTJBKmfc9%2BmyJhNX2Naq2DNhAAAZcQ6GQ7tH0Y1TkAaGPwv3DJSQAzHCTwagDAI4MUprbajTww6KBCjVAFAiDgQQI%2FZZ%2FadfVL5wBAmH%2BDswwGRPIxgf6uJuo5eUQpgdaj65XqgzIQAAHPEWhmj76ts1eJOhvPtjdx%2FlfOv9TcD5hvkkB%2Fe21jdmFVr0k1r4v3tdcV8JeM1zfgAwiAAAicSuDT%2FNXwmjSnqnLmm%2B4BgFC7l%2FNlnN8mX5D8SaCiJK9oaqm6WaG1OVnU4E%2BU8BoEQOD0BP6XD%2Fnv0x%2Fm7iN07wIYpvte%2FrBm%2BAv%2B%2B49ATsE0pU5n5Zcr1QdlIAACniHwEnvyAS9445UAoIcr4xrOL3uhUuBDfATyy6opM0%2FtWgDT518UnxE4GgRAwA8E%2FslOXstZWXejk9C8EgAIQxkMKF0B0jSD5CMCSy%2B5Vbm3BVPnUsXc85TrhUIQAAFtCfyOLb%2Bcs8xA80TyUgAgFSItAe%2Fm%2FB7OMkAQyeMEKhdeQrOXWbMI1%2Fk3fpFSM3I9ThDugQAInIZAI%2B%2F%2Ff5xv4eyJJ%2F9hf736Jhx5UdCvOIc4y4uDUjkjeYzA9PkX0up3f4eCicmWeJaSnkNls86mI7teoMF%2BiS2RQAAEfERA5vffzflmzuu86LfO7wKItT4y%2BcAbON%2FI%2BULOeKRjCDqnbB6gt3z1B2nOWTdQIGB9I1ZvZwtteOpntHf9n2lowFMPADqfBrAdBKwgIM37z3N%2B6LXs6dVm%2FRAAcD2%2BnqTFo5JzNeccztmch9Pt%2FGHe8Jd4%2Fi%2B%2B4BbKLa6KRwTHGiAgzfE5BdNJBv05kYYG%2B6jxyHbqajtOQ4PWvH%2FACb9QJgjoRqCt4RBt%2B8dvjZq9mwV%2FMEK4gz%2FLjX8f5yOcpeXYF8kL6wDEU1FSsQdfy6PlbuINhgKAafMvoPLqlaP14bvHCCQmpXKXwJke8wrugIB%2BBOr2rTETANSzx1hGniFY336q37kFi0EABEAABEDA8wQQAHi%2BiuEgCIAACIAACIwlgABgLBNsAQEQAAEQAAHPE0AA4PkqhoMgAAIgAAIgMJYAAoCxTLAFBEAABEAABDxPAAGA56sYDoIACIAACIDAWAIIAMYywRYQAAEQAAEQ8DwBBACer2I4CAIgAAIgAAJjCSAAGMsEW0AABEAABEDA8wQQAHi%2BiuEgCIAACIAACIwlgABgLBNsAQEQAAEQAAHPE0AA4PkqhoMgAAIgAAIgMJYAAoCxTLAFBEAABEAABDxPAAGA56sYDoIACIAACIDAWAIIAMYywRYQAAEQAAEQ8DwBBACer2I4CAIgAAIgAAJjCSSO3eTpLZns3XzO1ZxzOMv34VQ5%2FCHe%2Fwe3PEFNdbviFcPxIAACIAACBgh0NB81IPW6SCV%2F%2Buzr34i6%2BHM7532c5UIu332RAj7wsoR9vJnzjZzP4uy3oIddRgIBEAABEIiBwCAfs47zg5x%2Fz7mBs2eTlwOAaVxrX%2BD8Hs7Jnq1BOAYCIAACIGAFgX5Weh%2FnuzjXcfZcCnrOIyIZ13An5wc4n8PZiz6yW0ggAAIgAAIWEpDW4jM4f5BzH%2BdXOHsqea0FIJdr5w%2Bcr%2FBULcEZEAABEAABpwk8xgZId7KMF%2FBE8lIAIH39T3Fe5ImagRMgAAIgAAJuI7CVDZIHTE%2BMDfBKACAj%2Bp%2FnvJQzEgiAAAiAAAhYRWA7K76Qc6tVBdil1wvrAEgQ8zvOuPnbddagHBAAARDwLwFpZf4fzto%2FQHthgNwdXBGf8O%2B5CM9BAARAAARsJjCby2vmLFMGtU26RzDlTH4355EL%2BmhbGTAcBEAABEBAGwIdbOlczse1sXiUobq3AHyL%2FTl3lE%2F4CgIgAAIgAAJWE0jhApI4P2F1QVbp17kFoJChyHqQqVbBgV4QAAEQAAEQmIRAL%2B%2Br4NwyyTGu3aXzIMB3MlXc%2FF17asEwEAABEPA8gTT28G26eqlzAPAWXaHDbhAAARAAAc8Q0PZepGsXgERdMgdT%2BmCQQAAEQAAEQMApAtINkMdZ3h2gVZK1jnVMc9hoUzf%2FvGlnUWbhbAok6D4OUsfqg80gAAIgYJxAaHDIuPAIyUg4RN0tB6i9fuOIrXF%2FlAfSas6yQJBWSdcAQOZgGk7zr%2FoKFc%2B70rA8BEEABEAABBwiEOFH7R556FaXmvY%2FRfuf%2FZoZhXJP0i4A0HUMgLz0x1DKLV%2BOm78hchACARAAAW8SKJx9OWWXLjHjnHQBaJd0DQAyjJLOLJxlVBRyIAACIAACHiWQkT%2FTjGdaLkanawBgePBiIEHXXg8z5yZkQQAEQAAEJiNg8t5g%2BJ40mU1W79M1ALCaC%2FSDAAiAAAiAgKcJIADwdPXCORAAARAAARAYnwACgPG5YCsIgAAIgAAIeJoAAgBPVy%2BcAwEQAAEQAIHxCSAAGJ8LtoIACIAACICApwkgAPB09cI5EAABEAABEBifAAKA8blgKwiAAAiAAAh4mgACAE9XL5wDARAAARAAgfEJIAAYnwu2ggAIgAAIgICnCSAA8HT1wjkQAAEQAAEQGJ8AAoDxuWArCIAACIAACHiaAAIAT1cvnAMBEAABEACB8QkgABifC7aCAAiAAAiAgKcJ4NV4NlZvaLCHek4epcHeNhoa6DZdcgK%2F2TAxJZNSc8ooJauYAgE94rlIeIh62%2Bqov6uRhvo6KWKShLyGKzE1i5IzCiktt5wSgkkmNdolHqG%2BjhPU136Mz4cuCoeGTBecmJxOSWm5lJY3jRKTDb8127Qd8SqQ30RP65Ho%2BRAa6o9XHMdrTuDV8zaP0vm8DfI5jGQPAQQAFnOWi9qJXY9Ry6GXqLv5AEUiYUtKlBtgXvkKKpqzmgpmXkQJicmWlGNU6WBfOzXsfpKaDzxH7ce3U3howKiqSeUSgsmUXbqACmZdRMVzr6Tk9LxJj7d7Zzg0yOfCi9Sw92lqO7qBhIs1KUAZBTMpf8ZKKpl%2FDWXkV1lTjAmt7ce28m%2FjcWo98gr1tteb0ARRrxCQh5joeVu1is%2FbqzkgmO4V11zph5bvMGaSd3D%2BnhGiFStuplkX3m5ENC6Z%2Fs4Gqnnl13R8%2ByOW3fQnMiglq4gqz34%2FlS663vFWgdBgL9Vv%2BRMdeeU3Slo9JvJ5vO3BxFSauuxtNP2s93BLSdZ4h9i4LUKN%2B56lQ%2F%2B8J9r6YWPB0aLy%2BYI6%2B8I7uGWgwu6ix5TXcWIXHXrxx9Rau3HMPmwAgTcIBKio%2BhKqWvXRaMve69u5ybC%2Fp%2Ff1r6o%2B1Ky5h45tu9%2BoOrkn%2FcCosFNyQacKNlnuSpa%2FwoiOnLJFNKXyHCOiMcnIE%2F6RtffSzkc%2FRx0ndrKM2QbumIo95aAQdy%2B0HPonNR98nnLLlzv2FNzMT7pbH%2Fgo2%2FECN28PnmKjHV%2Bkq0GeMo%2Fv%2BAulcTeJU0%2FBva21tPWhj1Pd5j9yE3eHHa6PKaO39SjVb3uIW176KbdiBQeG9sf%2BEgzueeqrtP%2B573LXx7ExNmIDCIwm0N1ymG%2FKD%2FPmMF%2FLlvH%2FV8%2Fb0KD57rLRZbXVrafOBrlmG0pPstRaQ5IOCiEAUAhfLnC7Hvsi1W99kJ%2F6Qwo1G1M10HOSTux%2BjG98Myh9SqUxJQal6jb9gfY8%2BVWScQ9Op%2FBQX%2FTpW25%2BedPOsPXm11a%2FhbY%2B%2BAlHnvrHcOfgtJ3t6Tixgwq4RSAhMWXMIVZt6O9qigZBJ2u0u0ZahQR6YyQg19I2bi3qbNhN%2BVXn8xifZL6uIACIEd%2Bkh%2BkxamxSF9yxU27%2Bm%2B%2F%2FMDXtf84dBr1mRWigh3b85bPc%2F%2F64bXbJE97%2B579ne9fH5A5G6Oj639Lep78%2B%2BWEK98q5sOVPH%2BFBn60KtZpXJTfhTX%2F8EA31d5lXFoMG6d%2Ff8L%2B38AV8TwxH4xAQGJ%2BAjKOSFkW51iKpIYAAQAnHSPRpVyJUNybpltjz9Neo4%2FgOy82T%2Fn5p6nZrku6Aoxv%2Bx3Lzupr20e4n%2FpMiYedbgsZzVgak7vzb5ywP0iQA3f7IZ2igu2U8M7ANBOIiIONH5HflRNdqXIZqcjACAAUVVbP2V9zE%2FIwCTdapkFH32%2F8iF%2BJmywqR5m558nd7OvTiT%2Bgkjzy3KsnI%2Fm1%2F%2FpTrn1SkJeDwSz%2BzCkNU767HvxSd%2FWJpIVDuKwJNPJOobpP1QbwfoCIAMFnLfR3H6ci6%2B0xqsUdcnsIOvGDNQFVpZZCmf7c%2B8Y4kHLX12e%2Bwrer7EaWcI2t%2FTTILRIckrSE9J2ssMfXVgaj%2FsEQ3lPqbQN2m3%2FI6Inr8xtxcUwgATNbO4Zf%2Fy7I57SZNG1e8Yc9TlvTFNux%2Bgroa945bphs39vCo%2BGPcHaA6SUAog0B1SRKwHXrp58rNlSDLCr3KDYVCLQmEQwNUu%2BE3WtruJqMRAJiojd62Wh5c94QJDc6I1m76veKCIyTdILqlI2yz3KhUpiPr%2FpunPFqzyJFKO0fqksGKMiZAZRKdMg4CCQSsItC070lMJzUJFwGACYCywp%2FqG4gJc2IWbd7%2FPMngLFWprX4rT3OrVaXONj0yNa31yDpl5ck4i8a9TynTZ5%2BiSHS1SpXlndj1qEp10AUCYwjItbdp%2F9NjtmND7AQQAMTOasyRLYdfGrNNhw0hnhffVrdJmaknNeUgAFTWoSw6ZNfUOmWV95oilRykBaSVlzlGAgGrCbQdxboSZhgjADBITxaV6WrUt4lTblaqUvux7apU2a5HLYdtttuvqsDulhp%2BL4GaVQo7eSyI%2FD6QQMBqAl3NfK5p1uVmNZN49CMAiIfWiGOlyVvH5v9hF7oVjvy2ahT5sK1W%2Fpe3M6qaUywvftI3RUiWC1aRek%2FqzEEFAeiwi4AMYu3rwIukjPLG2wANkhvoMb66W0IwgRatPptSMlINlv6qWM2WfdR4yNjJP2jC%2FlONjkRfb3zqtti%2FVZ0xjwqmlcQuMM6RrceaaP9aY4scyVLFocE%2BCialjaM5vk1mmJbnFNGS0ur4Chx1dB8%2Fdb9waDMNGZzeONCjZrEec7%2BNZErnNxfq8mrrUVWArwYIyNiZ7pMHOQ439t6U6O8ub4aBkiGCAMDgOSD96EbTvAuW06ce%2BrZR8dflDqzbSV%2B5%2BMOvf4%2Fng6o1%2BuXHa7QlJDE5ib7w9D383vqkeEwfc2w4FKbbKq6hnnZjS9vK0qIqAgAJJIymb1%2F9cVpVudSo%2BOtyH3zw6%2FTEvjWvf4%2Fngxn7R5Zj5reRW3Emv8r50pHq8NkHBGRhn56Thwx5auZ8M1Sgh4TQBWC0Mk1MHzP75D9sckqG8adWg8H2cNGv%2F4%2BYeNthQmLQ9M1fDJEWlaTU5NdtivuDKhgmWKQpejFPerKJViUT5%2FQpzE3wDCSYCwZPsQNftCGQEDRR76rOW21oqTMUAYA6ltAEAiAAAiAAAtoQQACgTVXBUBAAARAAARBQRwABgDqW0AQCIAACIAAC2hBAAKBNVcFQEAABEAABEFBHAAGAOpbQBAIgAAIgAALaEEAAoE1VwVAQAAEQAAEQUEcAAYA6ltAEAiAAAiAAAtoQQACgTVXBUBAAARAAARBQRwABgDqW0AQCIAACIAAC2hBAAKBNVcFQEAABEAABEFBHAAGAOpbQBAIgAAIgAALaEEAAoE1VwVAQAAEQAAEQUEcAAYA6ltAEAiAAAiAAAtoQQACgTVXBUBAAARAAARBQRwABgDqW0AQCIAACIAAC2hBI1MZSlxlq5r3lNVv20Z4Xt1BqZpoprzY88oJh%2BYSgmqpPMPH%2B9sHeflpz%2FzNUOrvCsB8i2FLbQJ3NbYZ1JASTDcuOFAyYeKf5o3teouREE%2B9EZ0N6B%2FtpU%2F2ekSbF9TmgiIOZd7v3tB6mjPaZRAE8m8RVeRofHAkNUF%2FnccMeqPr9GjZAY0E1dwGNARg1PTEl06gonaxrpK9f%2BXHD8ioEE1OyVKjh63SQgompFBrqi1tfJBKhn733y3HLqRQI8I0mmJyuRGVicoZhPb9a%2FwhJdjKZOadH2h00waG39QgdXf%2BrkerwGQQmJWDmfJtUsQ92Isw2WMlpOWUGJd0hlpYzVZkhqRqzSMkqjgYxKmDozEH8V3VO6P7bUHEuQId9BFKz9b4W20dqbEkIAMYyiWlLckYBJadPielYNx6UWVStzKzMojnKdNmtSCWHrEJ1TO3mIE%2F%2FqgKYTI052M0d5ZkjkJyeT0lpeeaU%2BFgaAYCJys%2BbdoYJaWdF86adqcwAcHgVZW70fAgo42qnotyKFSTdISpSSlYRpedNU6EKOkBgUgI55Ssm3Y%2BdkxNQ84ufvAzP7i2qvkxL3zILZ%2FMFeroy2wtnXkQ6DsSRG17R7EuUcUjNKqGc0oXK9NmpqKh6tdLiiubo%2BdtQCgHKLCdQUHWx5WV4uQAEACZqN7%2FqPErLNTeC3UTxhkXLl73dsOx4gompWVQ878rxdrl6WyHf9KQrR2UqX66WrUrbJtIl4yAKZ6m9kJYtejMlJKqZXTGR3djubwJpORWUW3G2vyGY9B4BgAmAgYREqlr1ERMa7BdNn1JJJfOvUV7wjHM%2FFJ0NoFyxRQplqlrVeR9Srl2efLOK5ynXa6XCKq471TdrCSpUB5pWMoBu%2FQhMO%2BsDygbw6ue9GosRAJjkWFR9KWWXLDCpxT7xWRd80pIfTUpmIZWveKd9jpgsaeqSt1rUehOgmefLFE89xgJkFs6i4vlXm6Q5vvj0M%2F%2BFklJzxt%2BJrSBggkBW8ULKr7rAhAaICgEEAKbPgwAtuPbrWoxErVj%2BTv7RnGfa44kUzFj5AcotXz7Rbtdsl1kLMyxsuZFBkdPPusU1%2Fk5kiKx%2FMP%2Fqu5QN%2FhtdjnQNzb%2BG9fNaEUggoIqABJWzL%2Fk8q9MjyFbltxV6EAAooJqaXUoL3%2FQtHghnbiU3BaZMqGLK9LNp5gWfmHC%2Fih3SJbLwum8qm0%2BuwqbROpIz8mnx9Xdb3l0x47yPUMHMC0cX75rvMgByAd%2F8M%2FKrLLXJjvPOUgeg3FUE5Bqz4NpvEub%2Bq6kWBABqOFLu1KX8tPM1CiaZW95XkTmnqJGL8IJrv2HLk1hSWi4tfssPKC3PfYMjJVBbeuOPSfqnrU5yg51%2F9Zc5CHBfM6X098%2B76svcGrTKagxR%2FdLyVMUBkapphrYYjUJcRyCYlE4L%2BTqWx1NWkdQQQACghmNUS%2BGsi2j5O37F0WmpQq3mVJUtvoEW3%2FB9UrXMayzWyBTDM955H%2BVNOyuWw205JqdsCa24%2BTeUUTDLlvKkELlgLbr%2BO1TJXSNuaa6UWQ%2FLbvo5Fc%2B9wjYOUtD0s9%2FLLL5LZpZLttVgFOYqArK2xLK3%2FZwKZrm3Vc1VwGI0RtfOuZXsn6ErWE7ZIppSeU6MeOI%2FLDljSnSUfSQ8RF2NeykSCcWvRIGE3OjmX%2FkfJE9fTjx5JSSmRG8ycsPpbNhNocFeBV7Fr0JaJGae%2F1GqvvQzDt18AtEnFmkh6m4%2BRAPdzfE7oUBCmk7LeeDjgmvvUroGRDymyeJAMmh2oLuFultq4hHFsT4lIOuLlC9%2FB3dXfY0H7b6xfHlocEg5kba69Xyt2mlU75MsuNaosFNyCAAsIB%2Fkm58EGSU8Nz401Et9bXUUDg1aUNJYlVnFc2nmqtuoevVnHV%2BNTQKP7JL5NHXJWyghKZX62utpqL9rrNEWbJEnBgl%2BFvAgNBmY6EQQNNItWWe%2FdNH1lD5lOvV3NXFuHLnbss%2FSClE87wpayN1TxfOvcryLSgZwyaJD%2BTPOpcHeNj4njnGQHLbMfyjWk4C0WJbw7BQZYF00ZzVPU005xREEAKfgMPxF12GUd7DH3zPidcWKm2nWhbcbETUsEx7qp7b6LdR%2BbBv1tBzmC18rDQ10G9Y3LCiv4g3yD0VeviIj2%2FMqzuAouXx4twv%2FRzjC3kttdRv5CfAw9XWcoNBAl4IbQIC7OLK4b7%2BIB7XNiN7wZS6%2B0zf9ySqgr%2BM4tR7lJw5uJYoGRn2dFA6bDxLlzWjJ3Ooh6z1It0dO%2BVLLBzxO5ufp9g2x3621G6jjxA7qaT1KQ30djrUWnc5W7LeOgHQNJfG7VeS8zZ3K523Z0onXpogQ9feob1GsWXMPHdt2v1En5Z70A6PCTsnhdcA2kJfoVQbiSfZ3CvAiOXOj2d8cKDpOpHThm8g9o0WcqRGZKlg4%2B%2BJodsYClAoC%2FiWAQYD%2BrXt4DgIgAAIg4GMCCAB8XPlwHQRAAARAwL8EEAD4t%2B7hOQiAAAiAgI8JIADwceXDdRAAARAAAf8SQADg37qH5yAAAiAAAj4mgADAx5UP10EABEAABPxLAAGAf%2BsenoMACIAACPiYAAIAH1c%2BXAcBEAABEPAvAQQA%2Fq17eA4CIAACIOBjAggAfFz5cB0EQAAEQMC%2FBBAA%2BLfu4TkIgAAIgICPCSAA8HHlw3UQAAEQAAH%2FEkAA4N%2B6h%2BcgAAIgAAI%2BJoAAwMeVD9dBAARAAAT8S0DXAGDAaJUN9Jw0Kgo5EAABEAABjxIweW8wfE9yEqeuAUCnUWgna9bSYG%2BrUXHIgQAIgAAIeIzAYF8btdetN%2BNVhxlhp2QTnSrYZLl1RuUHe9toywMfpZkXfJIyC6spIUFXBEYJQA4EQGCYQCAhSMHk9OGvjv4f6jP8XOOo3bYXHiEa6u9VUmwkPETdzfup5pWf02BfuxmdtWaEnZINOFWwyXLLWL7epA6IgwAIgAAFE1Mpu2wRlcy%2FmornXUWBgD0No6HBHqrf8gA17n2GulsOUjg0iNrQl0AJm96gm%2Fm6BgDC%2BRDnGboBh70gAALuJZBZNIcWvenblJpdaqmR7fVbaMejn6OB7mZLy4FyWwjs51KqbSlJcSH2hLqKjX5N3ZPWqIVWEAABvxLoatxLm%2F5wK%2FV3NVmGoI1v%2Flse%2BBhu%2FpYRtl3xE7aXqKhAnQOA%2F1HEAGpAAARA4HUCcvPf9fiXXv%2Bu8sPQQDft%2FOu%2FcXO%2FloPGVaLwkq7%2F1dUZnQOAlxn6Jl3Bw24QAAH3Emir3Ugnj7yi3MD6zfeTyelmym2CQlME1rG0%2BhPFlEmxC%2BscAPBYUPpq7K7iSBAAARCInUDj3qdjPzjGIxss0Blj0TjMGgJfsUatPVp1DgCE0J85P24PKpQCAiDgJwJdjfuUuitTznpaZOwykkcIyDi0v%2Bnsixcmwd%2FGFSBdAXk6VwRsBwEQcBeBwZ6TfdkZSRtVWdXX2ZYUiYTPUqUPehwl0MKlf8BRCxQU7oUAoIY5%2FD%2FOj3AOckYCARAAAdMEsqcUp5bmJZ9nWtFrCiI5JbzwWJDC4ZAqldDjDIEhLvbdnLVc%2FGckMt27AIZ9kWaYD3IOD2%2FAfxAAARAwQ6B4%2BhIz4mNkZdXBwmmLxmzHBq0IyD1Gnvy1nfo3krZXAgDx6dec38W5X74ggQAIgIBhAoEAzV5xnWHxiQRnL792ol3Y7n4CfWziOzjf535TY7PQSwGAePwHztJkd1C%2BIIEACICAEQIzl1xJRdMWGhGdVGb%2ByrdSbhEWMJ0Ukjt37mezzuX8J3eaZ8wqL%2FaZH2cU976G40z%2Bn2QMDaRAAAT8SCC%2FrJqueO%2BP%2BB0Bycrdl26A8uqVdGDzYzQ0KA%2BUSC4n0MP2fZOztC5r3%2Bc%2FmrUXAwDxcZDzs5wlEJAltyTkzuaMBAIgAAITEpi55Aq64n0%2FpuTUzAmPMbsjNSOPqpZcTidqNlNPh3VLDpu10%2BfycrP%2FMeebOT%2FKWQb%2BeS7p%2FDKgeCpDujpk%2Bs2lnGVkj7y4Iee1zP%2BiSX7xhloLklLS8Vrh1yDiHwjoRCAhmEjp2YVUUrmMqs%2B4joorl9pnfiRCh3c8Swe3PEEtx%2FZSb1cLRcIYxxxLBYR5TYXBfnk4N5TkAbFrhKS8B1iyLPywhfPfOa%2Fn7PnK8EsAwHV52vQ0H7H6tEeNc8C1H7432qw3zi5sAgEQAAEQUEygbt8aevTntxrV%2BgwLXmZU2EtyXhsE6KW6gS8gAAIgAAIgYBkBBACWoYViEAABEAABEHAvAQQA7q0bWAYCIAACIAAClhFAAGAZWigGARAAARAAAfcSQADg3rqBZSAAAiAAAiBgGQEEAJahhWIQAAEQAAEQcC8BBADurRtYBgIgAAIgAAKWEUAAYBlaKAYBEAABEAAB9xJAAODeuoFlIAACIAACIGAZAQQAlqGFYhAAARAAARBwLwEEAO6tG1gGAiAAAiAAApYRQABgGVooBgEQAAEQAAH3EkAA4N66gWUgAAIgAAIgYBkBBACWoYViEAABEAABEHAvAQQA7q0bWAYCIAACIAAClhFAAGAZWigGARAAARAAAfcSQADg3rqBZSAAAiAAAiBgGYGAZZrdpTjI5qzkfDHnJZyrOWe%2FlvlfNGXy36TXPsf1LyklnRISEuOSwcEgAAIgAALGCITDQzTY32NMmGiQBbtGCHfwZ8n7OG%2Fl%2FCzntZxDnD2dvB4AlHLtfYLzLZzLPF2TcA4EQAAEQEAVgXpW9FvOP%2BJ8QpVSt%2BnxagCQwaC%2FxFlu%2Fqlugw57QAAEQAAEtCDQx1b%2BgPNdnLu1sDgOI70YAJzF%2Fv%2BB84w4OOBQEAABEAABEJiIwCHe8Q7O6yc6QMftXhsE%2BC6uhBc54%2Bav49kIm0EABEDAnQSq2Cy5t7zTneYZs0oGx3kl3cqO%2FJozRuN5pUbhBwiAAAi4h4DcW27gXMd5s3vMMm6JV7oA3sQIHuLspYDGeK1CEgRAAARAwCoCQ6z4es6PWVWAXXq9EABIc%2F8mzrl2QUM5IAACIAACviZwkr1fxvmozhS8MAbgl1wBuPnrfBbCdhAAARDQi8AUNlfuPVon3QOAG5n%2BpVrXAIwHARAAARDQkcDlbPR1Oho%2BbLPuXQAb2JEVw87gPwiAAAiAAAjYSEAGA8o9KGJjmcqK0rkFYNVr4JXBgCIQAAEQAAEQiIOAjAOQtWe0TDoHADLnHwkEQAAEQAAEnCTwbicLN1O2zl0Ah9nxSjPOQxYEQAAEQAAETBLYz%2FLygjntkq4BgLzYR17WgAQCIAACIAACThMoYQManDYi3vJ1XTVvXryOjjw%2Bs7CaZl7wccoqqqZAQFcEIz3CZxAAARDwCQEebtff26vE2UgkRN3NB%2BjI2p9Rd8sBMzrlnoQAwAzBOGTL4zj2lEOT0vJo6Vt%2FQklpWDrgFDD4AgIgAAI6EOAAIBRW9%2BCWW34GZVz7Xdryx1tosK%2FdKAHD9ySjBaqQ03UQYKZR56dUno2bv1F4kAMBEAABDxJISs2l3ApTg%2FmzdcSiawCQbBR2cros4IQEAiAAAiAAAm8QkNZhE8nwPclEmaZFdQ0ATDsOBSAAAiAAAiDgZwIIAPxc%2B%2FAdBEAABEDAtwQQAPi26uE4CIAACICAnwkgAPBz7cN3EAABEAAB3xJAAODbqofjIAACIAACfiaAAMDPtQ%2FfQQAEQAAEfEsAAYBvqx6OgwAIgAAI%2BJkAAgA%2F1z58BwEQAAEQ8C0BBAC%2BrXo4DgIgAAIg4GcCCAD8XPvwHQRAAARAwLcEEAD4turhOAiAAAiAgJ8JIADwc%2B3DdxAAARAAAd8SQADg26qH4yAAAiAAAn4mgADAz7UP30EABEAABHxLING3ntvoeGioj9rrNlP7sW3Uc7KGBnrbKDTQbdqCQEIiJaZkUlp2GWUUVVNexQpKz5tuWq9VCiKRMHWe2EVt9Zupu%2FkQ9Xc10VB%2FJxcXMV1kYko2pWQWUEZ%2BFeWUL6PskgUUCLg3vu1tq6XW2o3U1biXetuPRTlEwkOmOQST0ikpLZfSp0ynnNLF%2FI7zZSTb3JoG%2BbcgHDpP7KSe1qM01NdB8ntB8heBYHIGJUfP20rKKVvCv%2BGlFExM9RcEB7xFAGAh9N72ejryym%2Bocd8zfMPvsbCkN1RnFs6m8mVvp5IF17rmBii%2B1276PR3b%2Fgj1dza8YayFn1IyC6l0wXVUcca7OEjKsrCk2FVLANSw%2Bwmq2%2FxH6mzYHbugiSPlIlpYfQlNP%2Fu9rgoO249vp6Ov3EctNWtIReBjAhFEXUggmJxORdWrqfLs91FqTpkLLfSGSQFN3biD7f6eEdsrVtxMsy683YhozDLyVFOz9l46tu1hCocGY5ZTeWBG%2Fgyaef7HKb9qlUq1cemSC3v9tofoyNpf0UBPa1yyqg5OSs2J3vymLr2JEoJJqtTGredkzVo6%2BOKPqatpf9yyKgQCCUEqW3g9VZ77QUpOn6JCpSEd8pR%2F6J%2F3UNP%2B51nefMuPISMgpA0B%2Bc2WLbmRKs95P8lvOZr4tOnv6VXuQ82ae%2Fiafb9RvXJP%2BoFRYafkgk4VbLLclSx%2FhREdOWWLaErlOUZEY5KRC%2FyWP91GJ4%2B8QvLE51SSIKRhz5M00N1M%2BZUrbW8NGOSm3O2PfJrqtzxAoUHnmnTDQ%2F1cF2up7ej6aDAkTxb2pggdXnMv7X36axwEnbS36JGlRSLRVocTO%2F9G2aULKTW7dOReWz437X%2BWtj30SceCIFucRCFKCcg1tOP4jmjLWW75cu7mK4zqDw2a7y4bbWhb3Xr%2BjewcvTnW70%2FygWtjPdgtx7m3k9QthOKwQy5wm%2F7v%2FdTXcTwOKWsPlVaIrQ%2Fd%2Flpfu7VlDWuXcQ4bf%2F9eauWbrluSNDmLTV1NB2wzKTTYQ9v%2BfCfVrPmlbWWerqDB3lY%2BHz4evaCe7liV%2B2u4FWjHX%2F%2Bdg0H1T24q7YQudxKQ8UKb7%2F8wtxw9504DNbUKAYCiimvjQX67HvuiKwcwtR5dF30at6M7Qp5ytz74CZJBbm5LfZ0n2LaP2TIOQZ5cdj32JWo59JLbMFB4aIB2P%2FGf1HzoRVtsq934ezr88n9xWWjytwW4RwuR4HHn3z7Pg0Y3eNRD%2B91CAKCAeR%2BP4t7x18861t8fiwsSoBx84YexHGr4GAkwdj767yQ3WrcmCVC2%2FflTlj%2BJSj9388F%2FuBVDtHtKAtbu5oOW2ihdYTL2AQkEVBCQcUU7H%2F036uMB1kjmCSAAMM0wQjv4pid97m5PdVvu5ya0Zy0zs2bNL0gCDbenrqZ9PBDtp5aZKS0uR9f%2FzjL9qhTL7IydHARYNVZFxoHs4ie2SDikymToAQGS82r%2Fc3cxCbQomT0dEACYJNi492nbpnSZNDUqvv%2F570ebgFXoGqlD%2BujqNv1x5CZXf67f%2BiD1tlrRTRHhJ96fuNr3kcZ1Nx%2BgEzsfHblJ2WeZAisXayQQUE2gs2EXd6%2B9oFqt7%2FQhADBR5dIcdeiln5vQYL%2BozMM%2FvvOvyguWPl6dFnCJ1t3L6uuuYc9THBDuUc7XSoWHueVGZkuoTHKe1W%2F9k0qV0AUCpxA4su4XWEPiFCLxf0EAED%2Bz1yWaD%2F2TB7vVvf5dlw%2F1Wx9Qaqo85ckCN7qlpn1%2Fj65GqNJuWeRHt9Tf2UhNB55XanZ0DQwebIgEAlYRkHEArbXrrFLvC70IAExUc%2BPeZ0xIOycqA79kqp6q1Mw3j3BIv4u99H2rnFYk0z9lzrKOSfW53LDvaR0xwGbNCLQcxLRAM1WGAMAEvTaNp6OonKOv87Sc1lp1axW08Zr2uqa2uo3KBgNK87814yt0pQu7rSLQXq%2Fvb84qJvHoRQAQD60Rx8oKe46u7DbCFiMfVS5J29W4z4gJrpBRaXsnzy7QNQ31d%2FHUqmNKzFd5bikxCEo8S2Cgp4VnYDmzzLgXoCIAMFiL8qIfnZNK%2B1XdOJzgKU%2Brqqap6cxB2Ks6J%2BTthkggYBeBvg6cb0ZZ422ABskN9Rt%2FnW9%2BRTF96JdfoNTMNIOlvyq24ZEX6C%2FfMTbf%2FNXX8JoqPiosN0%2Bjo%2F8DgQB95Df%2FQSWzyk0Z0lLbQD9%2B9xd5HEL8716QcQAyHz4x1fwbA4dMvOL51rOupxsWXGSKQx8Puvv0335Ih08auyBKK4CKNDRgXE8av866cNZqIhe%2FylkFI%2Bh4g0CExw8d3%2Flw9FXQb2yN%2FZOKV6vHXpq3jkQAYLA%2BI2Hjb%2FmbvmQ2zT1%2FqcGS3xALJicZDgDCoaE3FJn4FDbBITk9hc656VITpb8qWrlsDmXl51J7o7GX7agawBgx8ebHa%2BacR4tKZplmsaxsjuEAQC7EKlLExLmVnjeDX%2F86VYUZ0KERgdSsUuoyuGaEqt%2BvRriUmYouAGUooQgEQAAEQAAE9CGAAECfuoKlIAACIAACIKCMAAIAZSihCARAAARAAAT0IYAAQJ%2B6gqUgAAIgAAIgoIwAAgBlKKEIBEAABEAABPQhgABAn7qCpSAAAiAAAiCgjAACAGUooQgEQAAEQAAE9CGAAECfuoKlIAACIAACIKCMAAIAZSihCARAAARAAAT0IYAAQJ%2B6gqUgAAIgAAIgoIwAAgBlKKEIiN1lPAAAJWRJREFUBEAABEAABPQhgABAn7qCpSAAAiAAAiCgjAACAGUooQgEQAAEQAAE9CGAAECfuoKlIAACIAACIKCMAAIAZSihCARAAARAAAT0IYAAwGhdBYyj6%2B%2FuM1rqKXL93b2nfI%2FnSyAQz9ETHxsg44pCQyEaGhicWHmMe8KhMA329cd49DiHqYJhgkXvkAn7R7jUM2Di3DJxTo8wgcgEz0jY%2FPlwii34ogWBcMhEvas6b7UgpdbIRLXq%2FKMtmJhq2Nnd%2F9hEd9%2FwGUrNTDOsQwRrtuwzLB9MSjcsO1IwITGZr%2FcJFImER26O6fNQ%2FyDdddlHqWBaSUzHT3RQ67Em6unonmj3abcHk8zVw3ABwSTj58RnHvsxLS2tHlZl6L8EEf84tNmQrAiZsX9koWZ%2BG22162mgpyV6To3Uic%2FeJRAeGqCe1sOGHTRzvhku1COCCAAMVmRyep5BSSJ5Yt321FrD8ioEk0zYf2r5ARJdA90tp26O8duhDbtJslNJAiFVNz4zTOvbG0mykyk5PV9J8eZ%2BGwPU1bhHiR1Q4g8CZn53%2FiA0sZfG27En1umLPWm5FVo%2FpWRMqVRWT%2Bl505XpsltR%2BpRpXKTxboyR9qYrZDpSrz2fA6SqHvXmYA9tlKKGQCAhSKnZ5WqU%2BVALAgCDlZ6QmEKZRXMMSjsvllO2VJkROWWLlemyW1HOVIUcSvXlkJE%2FgxJTs5TgzyyqJvl9IIGA1QQyC%2BdQQjDJ6mI8qx8BgImqzZ9xnglp50Slzyy3YpkyA%2FJnnKtMl92KVNahBEKJKZl2u6CkPJUcEoLJlDftTCV2QQkITEYgb9o5k%2B3GvtMQQABwGkCT7S6Zf5WW3QCF1Zdwv7eaQYDCJ2fqEpIuEd1SSmah0huVDIgsmnO5bhjY3gDJuawylc6%2FRqU66AKBMQRk8HHBrMvGbMeG2AkgAIid1Zgj5aZXPO%2FKMdvdvEH6zKaf9S%2BKTQzQjJW3KtZpvbrKc25VHsBNP%2Bs93CSZbL3xCkso4oAwo2CWQo1EBbMv1rqLTCkMKLOEQOGcK7n%2Fv8wS3X5RigDAZE1XrfqoVv2dZYtuICsGaRXNvYKyiuaapGmfuAx4K134JuUFpmaX0tSlb1Wu1yqFgYREqjrvNuXq5ems6ryPKNcLhSAgBGSMScWK9wKGSQIIAEwClGbk6WfrcSKKrZUrP2DS4%2FHF5YI%2F%2B%2BI7SW4obk9ia%2FWln2Fbg5aYOv3s91Fqlrm1DSwxbByl0878f5SWZ033jYwNKZh14TilYhMImCNQseI9lJJZZE4JpAkBgIKToJIDgKI57u6Lkv7phdd9i8zM0T4dKhlRP2f1v53uMMf3z7zg49z3f5ZldiSlZtOiN3%2BXx1moWWDIKkOnVJ5DM879kFXqo3rnX%2FVl5d0LlhoM5a4nUDjrYm5lu9n1dupgIAIAJbUUoLmXf4GyS%2BYr0aZaiTzxzr38i5RdulC16jH6pFm9fPk7xmx3ywaxr2LFuyw3J7NwNs3jm59bW0QyC2fRgmu%2FoXwMxGiwMth08fV3U3KGmkWGRuvHd38RyC5ZEP1dqVq7w1%2F0xnqLAGAsE0Nb5Glv6U0%2Fo8LZlxiSt0oomJxOC6%2F%2FDhVzH71dafZFd5JkCTzckwI07cxbaM5ln7PNpMJZF9Gym35qaauLEWemVK6kZW%2F7BSUmZxgRj1smNaeMznjXb10bIMftEAQcIVBYfSlfY39KWPpXHX5rOkHV2TeRppW8w9AdLadsEUnTpxVJFqQomnNp9MbXXr%2BVyMD6%2BCrtkpHdS2%2F8MeWULVGpNiZd0tqQVTyPWms3UmiwJyYZqw5KSs0haYouX%2FZ2rhs1q%2F7FamtqdglJk6WcDwPdzbGKWXLc8AyQuZd%2Fni%2Bi9i7UI8GGzJjp72ygrqb9lvgHpd4kINdV6aqqvuRTry%2F6ExocUu5sW9166mzYaVTvkyzo7PruBixHAGAA2uQiAcotXx5tCejv5pfUnDw6%2BeEW7JXBfjKyWy70yelTLCghNpXpedNo6pK3REfsdjbspoiZN37FVuQpR8lI4alLbuSxD9%2BMBiOn7LTxi4wJKF10fbQZvKv5AIUGjL%2B4yJjZAcqvWkULrvlGtCXI7iBo2OYEHiAqrSK5PFakp%2FUo9Xc5%2B%2B6DYbvw350EpAWxcPZFtJC7qgp5WunIZn8EAGrqzP1DttX4absWWVp10Zu%2BQ72ttXRi92PUcvglfsnJPkNvzYvFeHnKzZt2BhVVr6b8mee7Zi66dI1UnvN%2BHrRzEzXueZKaDrxA7ce2UljR629Hs5HBjrIiX8HMC%2FlmdzklpRl%2FadNo3Wa%2By8VMghEZg3Dy8MvUsPcpaj26gQZ7W82onVBWypMWoPyq86hk3lWWTP2csPDT7JBVAldw7ji%2Bgxp2P0Enj6yNBgSnEcNuHxCQ81aWWJeVKeW8tWqGig9QxuQiAoCYMBk%2FSE5gab6SHBrs5YDgKA30ttFQf5dxpa9JJgQTeenZLJI%2B1tSsYt5qb%2FN2PA7IU7AEAZIj4SHqba%2BPNgcP9XVSJB5F4xwrXss69inMIC1nqmsH3onp0pwpU%2BOGp8dJk7iwkPPB1DvRX%2BMiTe1J6bn8Yp9pSld7fE290n%2FSTTQ8MHWwryP62xjsa%2BffSZ%2FScqDM%2FQRkCe3ktFxKmzIdffw2VhcCABthy9Owzi8QUoVKRsbLQjyq3j6nyi4n9EjQItnvSQLEJBtmqfidM%2FwHgZEE3DRMe6Rd%2BAwCIAACIAACIGAhAQQAFsKFahAAARAAARBwKwEEAG6tGdgFAiAAAiAAAhYSQABgIVyoBgEQAAEQAAG3EkAA4NaagV0gAAIgAAIgYCEBBAAWwoVqEAABEAABEHArAQQAbq0Z2AUCIAACIAACFhJAAGAhXKgGARAAARAAAbcSQADg1pqBXSAAAiAAAiBgIQEEABbChWoQAAEQAAEQcCsBBABurRnYBQIgAAIgAAIWEkAAYCFcqAYBEAABEAABtxJAAODWmoFdIAACIAACIGAhAV0DAMNvkJVX0SKBAAiAAAiAwEgCJu8Nhu9JI22w%2B7OuAUC3UVBdTfuNikIOBEAABEDAowS6Ww6Y8azLjLBTsroGAK1GgbXVbaYTux4zKg45EAABEAABjxFo2vckdRzfZsYrw%2FckM4WalQ2YVeCQ%2FFIud7OZsvOmnUmZhdUUSAiaUeNL2YRgEiVn5FPu1KWUUTDLdgbh0AC11W6k7pbDNNBz0vbyUSAIgICzBEKDarpyI%2BEQX0cOUHv9RrMOLWYF280qsVte1wAglUFJxCX%2FkRwkkFU8l2ZdeAflli%2Bz3IpIJEy1G39PR9fdR4N9HZaXhwJAAARAIAYCvXxMHuf%2BGI511SG6Pv5K%2BLeac6WraPrQmIHuZmrgLpXEtGzKLllgGYHQUB9tf%2BTTdGzrgxQe0u53ZhkXKAYBEHCcwPNswX2OW2HAAF3HAIirDxnwFyIWEJAn8%2F3PfpeaD7xggfZXVe554it0smaNZfqhGARAAAQMEtD2XqRzAPB%2FXFl9BisMYsoJRGjfs98meVJXnVoOv0SN%2B55RrRb6QAAEQMAsgR5WcL9ZJU7J6xwANDO0XzsFDuWOJdDf1URNe9XfqOs2%2FWFsYdgCAiAAAs4T%2BCWboO1IZJ0DAKn6r3PulA9I7iDQUrNWqSHREf91m5TqhDIQAAEQUECgnXV8Q4Eex1ToHgDUM7kvOkYPBY8h0NdxbMw2MxsGulsoHBo0owKyIAACIGAFgc%2Bx0gYrFNulM9Gugiws50es%2BzLO11hYBlTHSCA9JZHmlGfEePTpD%2BtsTScM%2FTs9JxwBAiBgK4FHuLSf2VqiBYXp3gIgSGQN5ndx3ipfkJwlkJ1fodSAjOxCCiamKNUJZSAAAiBggoAsQncLZy3X%2Fx%2FptxcCAPFH%2BmKu5IwgQGg4mCrmna%2B0dFl1sLz6HKU6oQwEQAAEDBKQm%2F9VnD2xEplXAgCpyxOcL%2BT8N%2FmCZD%2BBrCnlVLVYemPUpiUXvVetQmgDARAAgfgJ%2FJVFLuKsdb%2F%2FSLd1XQlwpA8jP8sScbI%2BQBvnVZyTOSPZQEDeqXDZLXdTbmGl8tKypkylrrYGaq7frVw3FIIACIDAaQjITLN%2F5XwHZ08tQ%2Bq1AGC4HmUu2m85p3NexNkLgx3ZDXemYGIyXfSOu2jGIlmd2Zo0bd4qams6Qq0nDlhTALSCAAiAwKkEZFWzX3B%2BO2f1C5ycWpYj33R9GVA8sIr44HdyvpHz2ZzRKsAQlKRAgMpnr6RzrvsUFUydq0TlpEoiEdqz%2Fs%2B08cmfUmer2umGk5aLnSAAAn4hMMCOygPkg5z%2FwLmRs2eTHwKAkZUn89PmcZ7DOYdzFufhdCt%2FmDX8JZ7%2F8855K2UXTItHROtjgzwwLz27gEpnrKCM3GL7feFAoLF2B7U2HKSezhb7y0eJIAACjhLoaD5Ku9c%2BYNQGaUa8d4SwNPFLt%2FE%2BztLP2M3ZF8lvAcBklfo07zTUhn3th%2B%2FlkeorJ9ONfSAAAiAAAooI1O1bQ4%2F%2BXJ7ZDCVpzlc%2FWtmQKc4KeWkWgLMkUToIgAAIgAAIaEQAAYBGlQVTQQAEQAAEQEAVAQQAqkhCDwiAAAiAAAhoRAABgEaVBVNBAARAAARAQBUBBACqSEIPCIAACIAACGhEAAGARpUFU0EABEAABEBAFQEEAKpIQg8IgAAIgAAIaEQAAYBGlQVTQQAEQAAEQEAVAQQAqkhCDwiAAAiAAAhoRAABgEaVBVNBAARAAARAQBUBBACqSEIPCIAACIAACGhEAAGARpUFU0EABEAABEBAFQEEAKpIQg8IgAAIgAAIaEQAAYBGlQVTQQAEQAAEQEAVAQQAqkhCDwiAAAiAAAhoRAABgEaVBVNBAARAAARAQBWBRFWKNNEj%2FlZynsM5m3MW5%2BE0dfhDvP%2BP7voHdbTUxSuG40EABEAABAwQaGs4ZEDqdRG51n%2Fw9W9Enfy5nfM%2Bzoc5hzj7IgV84KXc5G98LV%2FA%2F%2BXGjwQCIAACIAACowl08IYXOD%2F4Wu4afYCXvns5ACjgivoM549wHvmk76X6gy8gAAIgAALWEJBg4B7Od3M%2BaU0Rzmr1agDwPsb6Hc5TnMWL0kEABEAABDQn0Mz2y8PkfZr7McZ8rwUAGezhrzi%2FfYyn2AACIAACIAACxgn8nkU%2FwLnHuAp3SXopAMhjtH%2FjvNJdiGENCIAACICARwi8xH5cx7nVC%2F54JQBI58p4ivN5XqgU%2BAACIAACIOBaAq%2BwZZdy7nathTEaFozxOLcfJk0zV7rdSNgHAiAAAiCgPYFy9mAGZ5kpoHXyQgAg8zk%2Fq3UtwHgQAAEQAAGdCCxiY2s5b9bJ6NG26t4FUMwO7eGcO9oxfAcBEAABEAABCwm0sO65nGWWgJZJ9xaAu5j6RVqSh9EgAAIgAAI6E5CxZ%2FIQ%2FbSuTujcAiCj%2FqUJRqb%2BIYEACIAACICA3QRkpUAZEyBLCWuXdH4ZkMz1x81fu1MOBoMACICAZwhksic36eqNzgGArO%2BPBAIgAAIgAAJOEnirk4WbKVvXLoAUdloWYkgz4zxkQQAEQAAEQMAkAVkPQJadHzCpx3ZxXV8HLK%2FzNXXzzyqeS5mF1RRI0H0cpO3nDAoEARAAAecIRPh9vUNDSsqPRELU3XyAs7wJ2HCSruhqzjsMa3BIUNcAYLYZXrMv%2BTSVL32bGRWQBQEQAAEQcIIABwD9Pb1KSz6%2B40E6%2FNKPzOiUe5J2AYCuYwAMv%2BUvp3QRbv5mTnPIggAIgIDHCJQuvJGyiueb8SrfjLBTsroGADL%2F0lDK5KZ%2FJBAAARAAARAYSSCjQHqWDSctZ6TpGgAYtjshmGS4hiEIAiAAAiDgTQIm7w2G70lO0tTSaCeBoWwQAAEQAAEQ8AIBBABeqEX4AAIgAAIgAAJxEkAAECcwHA4CIAACIAACXiCAAMALtQgfQAAEQAAEQCBOAggA4gSGw0EABEAABEDACwQQAHihFuEDCIAACIAACMRJAAFAnMBwOAiAAAiAAAh4gQACAC%2FUInwAARAAARAAgTgJIACIExgOBwEQAAEQAAEvEEAA4IVahA8gAAIgAAIgECcBBABxAsPhIAACIAACIOAFAggAvFCL8AEEQAAEQAAE4iSAACBOYDgcBEAABEAABLxAINELTujiQyQSpr6O4zTY20ahgW7TZgcSEikxJYtSs0v5f6ZpfXYqGOg5Sf2djTTU38nFRkwXnZiSTSmZBZScUWBal50Khvg86Gs%2Fxhy6KBIeNF10MCmdktJyKTWnjAIBfeL7cGiQOdTTYF8HhYf6THOAAr0IBJMzKDktj1KyS7Q6b%2FWiPNZaBABjmSjd0t%2FVRA17nqSTh1%2Bi9uM7%2BOLWr1T%2FsDIJAvKmnUlF1aspb%2FpZrvsRhfii3rz%2FOWo68Dy11W2OBkHDtqv8n5iaRblTl1Ph7IuocNbFFExOV6netC4JAttqN1Lj3qeptXYD9bbVmdY5noKEYDJlly6gKZXnUsm8Kyklq3i8wxzd1t1ymBp2P04nj7xCXU37OAAKOWoPCneeQEJiCuWULqT8qlVUPPcK7QJ65wnGZ0EgvsNdc%2FQdbMn3jFhTseJmmnXh7UZE45IZ7Guno%2Bt%2FR3Wb%2FkDh0EBcsmYPTs%2BbTjPO%2BzAHA5ewKmerOBIeouM7%2FkqHX%2F4vkqd%2BO5MEA9PPfA%2BVL3s7yYXF6dR6dB0deOFH0ZudnbZIS0AxBwFVqz7KrSSFdhY9blk9rUfo8Es%2Fp8Z9z%2FJ%2B860%2F4xaCjdoTkBbO0oXX0YxzP0TJ6VPe8IdPmf6e3je%2BK%2FpUs%2BYeOrbtfqPa7mTB7xsVdkou6FTBJstdyfJXGNGRU7aIn4rOMSIas0zd5j%2FS9kc%2BxU96GygSsf%2BpRoKPpn1%2Fp9ajG7hV4IxoN0HMxis8sK1uE2194GN0YvdjFBpU%2F4M9nanhoQFmsI4adj1OGQVVlJZbfjoRS%2FZLK9COv3yGatbcy0FQiyVlTK40wkHHfr64PUyBYCLllC3mw%2B0PDKWZ%2F8AL36c9T36VupsPTm4y9oIAt5Z1Nuyh43zeSktedsmC15mEBode%2F6zqQ1vdei5vp1F1T7LgWqPCTskhAFBIXi5we5%2F%2BOh1Zdx9F%2BLPTqb%2FzRPTmJz8c6RO2Mx3f%2FgjteuwLljX1x%2BPL0EAXNXI3TEJiMuVMXRKPqOljuxr30pYHPhq9AZtWZlKBtMa0HllHPS013MR6HiXwE5ZdSYJSCYob9z7DD%2F146reLuxfKkevqycMv85ihBn54W8ndm0F%2BoEAAoKJu9RklpMJbC3VIM%2F%2FWhz5Bx3f%2B1cJS4lctF16xq%2FngC%2FELG5Q4%2FPIvaM%2FTX%2BOuD%2BeDoGEXpO%2F94Is%2F4SfQHwxvsvy%2F9G1v%2FMP7oxcuywuLo4DGfc%2FQlj%2FdRjIuw44kLSAb%2FueW6NgHO8pDGd4kcHzHX2jbw5901XVFd9IIABTV4L5nv%2BPaC5zciHc99h%2F8FHpAkbcTqzmx6zGqWXvvxAc4vKd24%2B%2BpfttDllsh%2Fdw7H%2F0cD%2Fq0d%2FxHrI518IDU3Y%2F%2FBx9u7dO4%2BL%2Fjr5%2BNzn6J1TYcBwITEZBuzb3PfH2i3dgeJwEEAHECG%2B9wualIk7ebU2iwJ9oEKy0CVqWOE7u0%2BHHuf%2FZuaq%2FfYhUGkql92%2F5852tTHC0rxrTiJp6VceSV%2B0zrmUzBnqfvIgk2kEBAFYETu%2F7GA4sfVKXO13oQAJis%2FoHu5ugId5NqbBGXNQikGdyqdOC577r2iXekz9IXvvfv3%2Bau6PDIzco%2BH13%2FW%2BptrVWmz0pF0lrTy%2FPvrUgyCLRh9xNWqIZOnxM4uu6XNGjzrCIvIkcAYLJWD6%2F5pSMj3I2afYKn5FkxAltmHbQf327ULNvlupsPROegqy5Y%2Brtl6qcuSbqHavgcVp8ilgab6u2FRp0IyKyi2k3%2FrZPJrrQVAYCJapEnahmYolOSp97aTf%2Bn3OTDa36hXKfVCmWwoupWAHn6d2LKoxlW8pQuYxZUpuZD%2F0TTv0qg0DWGQMPuR6m%2Fq3HMdmyInQACgNhZjTnyBK9ipuPqZTIKXOUIcOnjlVXddEsSwMmqhKqSPE3r2OQtQZAM3lSZdAuMVfoOXfYQkK685gNP21OYR0tBAGCiYlv4KUfHFBroofY6dYPgWniZY12Tyjrs4C4QKwdZWslYJQcJhGS9ASQQsJpA65E1Vhfhaf0IAAxWr8z772zYbVDaebG2enVPvu3HtjrvkEELVM4GaD%2B2zaAVzovJFFF5IZGKJOv669YNosJv6LCfQGfjbiUv0bLfcneUiADAYD3IS1x0bP4fdrfnZM3wR9P%2Fe06q7T82bVAcCtRyqImjZLcdGlE2DkDn88FttQJ7Jicg3QDyNk0kYwTsWwvUmH2ulRroNv5im0AgQDPPnE8pGWmm%2FKvbdYjaG4zZYcb%2BU42O0EC38fXtS2dPoynlRaeqjPNb24kWqt9tbAyCzNmX8RDBxNQ4Sx17uBkO%2Bek5NK9oxlilcWzp4zdNbqrfQ2GDS%2B2asX%2BkmWbedxBICFJaTgW%2FqgDPJiOZevmztKb2tRt%2FK%2BZA70lK4xegIcVPAAFA%2FMyiEqEh4y%2B3mXv%2BMvr3x39osOQ3xPav2U5fXX3bGxvi%2BCQLA6lI4aFBwyPpg0mJ9NU1v%2Bb3gJt7U5%2BsC35bxbXU29ltyKXQQK%2BSACA0aHxp3e9fdwddVLXCkP0jhd73wFfpmf3G%2Bt9VNdub4ZBbcRa%2FyvmykS7hsw8I1G38LbdA1RjyVNV5a6hwzYUQZhutQBOLyKRlpxst9RS51OyMU77H8yVi8ClxdBkRMr6YjgQAZm%2F%2BYk9UT7qJIMJEXZ7Kw%2Fiyuln8tjMVKTvF%2BDnBfVoqTDD1sp%2BEoIl6VGM9tDhAwNTrulWdtw747XSRCACcrgGUDwIgAAIgAAIOEEAA4AB0FAkCIAACIAACThNAAOB0DaB8EAABEAABEHCAAAIAB6CjSBAAARAAARBwmgACAKdrAOWDAAiAAAiAgAMEEAA4AB1FggAIgAAIgIDTBBAAOF0DKB8EQAAEQAAEHCCAAMAB6CgSBEAABEAABJwmgADA6RpA%2BSAAAiAAAiDgAAEEAA5AR5EgAAIgAAIg4DQBBABO1wDKBwEQAAEQAAEHCCAAcAA6igQBEAABEAABpwkgAHC6BlA%2BCIAACIAACDhAAAGAA9BRJAiAAAiAAAg4TQABgNM1gPJBAARAAARAwAECiQ6U6YkiAwlJhv2o23WYanccpJSMNMM6RHDrk2sMyycE1VR9QoJxPYO9%2FbTt6VeoZFaFYT9EsKWugbpOdhjWEQgar8uRhQZMsHj%2B0CYqzMwbqS7uz72D%2FbTjxMG45YYFlHEwcW71ttfSQE8LBQJ4NhmuF6%2F%2FD4cGqL%2Br0bCbqs5bwwZoLGj86q2x0ypMT0xON6ym8VA9ff7sfzEsr0IwMTlDhRqSm15CYgqFh%2Frj1heJROjuN386bjm1AgEyU5cjbTHD9Icv%2FYEkO5kSkzOVFJ%2BYZPy30dNykGpevkeJHVDiDwJmfnf%2BIDSxlwizJ2Yz6Z7UnKmT7nf7TpX2p2aXut3dCe1LzSqOBjETHhDHjtQcfTmIm2mKzunUnLI4qOFQEDBHIDUL55tRgggADJJLySygpLRcg9LOi2UWzlZmRGZhtTJddivKKJylrMjMAnVMlRkVo6IgP7WrunGrPLdiNB%2BH%2BZRAUloeJaVP8an35t1GAGCYYYByK1YYlnZaMK%2FiDGUm5IFDlKXO50NuxTJuCQkqOSekRUhVMKHEICjxLIGcqcs965sdjiEAMEG5qPpSE9LOiaZPqaSMgpnKDCicfZGyZnRlRsWgSAaaqazDtNxyyiqeG0PJ7jukqHq1UqNU61NqHJR5hkB%2B1UWe8cUJRxAAmKBeMPMCSuE%2BZN1S%2BdKblJoszXBFc9TeQJQaOIGy%2FKrzlddf%2BdK3TVCaezcncxNq4exLlBpYtvgGSlA0u0KpYVDmGQJy7c2bttIz%2FjjhCAIAE9QTgslUdd6HTWiwX1QGepUuerPygqvO%2Bwhf8JOV67VKoTz9V636iHL1xfOvVtq6otzAcRRWrvwABZPMTUkdrVbOMwkCkEDAKgLTzrwVQaZJuAgATAIsnncVZSocSGbSnNOKzzz%2FY5b8aKTfd%2BqSG09bvlsOKF10PWXkVyk3RwKLmas%2BplyvVQrT86ZTGbOwIlWe836eYqlmuqkV9kGnvgQyeMBt4Sz9Wh3dRhwBgMkakQv%2Bgmu%2BTokpauZQmzRnUvESfjottHDcQtWq2yi7ZP6kNrhhp4yBmHn%2Bxy0zJb%2FqPA6G3mqZflWKZf2GeVd92bLxG9I1NPfK%2F8CiPqoqDHqiBIK8BsvsSz5PfOKCiEkCIGgSoIjLDWXBNV9z9YUup2wxzbnscwq8nViF3FAWvuk7lJJZOPFBDu9JSs2mxW%2F%2BruUB2%2ByLP8X9k2c67O1kxQdo3hVftDxgK5x1EVWuvHUyQ7APBGImEH3guuouSs%2BbEbMMDpyYAAKAidnEtWdK5Uqae%2FkXLGlej8uQcQ7OKV1Ei67%2Fji199HLzX%2Fzm7%2FHguqJxLHF2kwx2W3zDDygt19zSw7F4IVPqFl77TVdOFRXbqld%2FlgduXh6LK6aPka6AihXvMq0HCvxNQMYYzb3iS5RftcrfIBR6r2bir0KDYlQlQz%2BviPHYUw7LKVtEUyrPOWWbqi%2BZRdXRp76WQ%2F%2Bk0GCvKrWm9BTPvZyfyr9t%2BRPvSCOTMwpIym0%2FttXUGt8jdZr9LIvTLL3pp7YO0JMWkRIeIzLU30kdJ3aadUGJvLSALLr%2Buzz90c7%2B00D0N5eeN41aDr9MkXBIiS9Q4h8CsuiatNzJzCtJocEh5c631a2nzgbDv9Mn2aC1yo2yWCECAMWAZWnZ4rlX0GBfB3U3H2DtEcUlxKZOFmKpvvRfacbKD1rWxzuZJdJPJze%2FIN8EOxv3kLzww4kkK9xV8nsX5nJzdzL3SdudpMkyf8a5lMkDDjub9tEQnxdOJLGjeN4VtOC6b1BW0RwnTKDMgllUwE9vvW111Nde74gNKFQvAnLeli68jhZc%2B%2FXo%2BTNsPQKAYRLm%2FiMAMMdvXGkZ%2BVw460KeW30Rv9mslS92dRSJhMc9VvVGWYym8uz30TwefOXUhX7YJ2lqzi1fFh1lHomEqLf1qKGXBg3ri%2Bd%2FYmoWl%2Ftmbob%2FRrTJ0MxbC%2BMpd6JjZcaBzJKQbgi5AQ72tU90qNLt8rKmAl7vYP7VXyFZ%2F8HpwarJGfkkg1FlTEp%2FZwP1dZxQ6i%2BUeYOANPcX8PVTxlbJ73j0bBIEAGrqOaBGje1a7uASv2ek1IoVN9OsC283ImpYRloDWo%2Buo%2Fb6rdRzsiYaFIQGug3rGxaU12DKBT01uyx6s8%2BbdsZrK9G5s1rDoUFmsJlaazdST8th6uMbwFB%2FFzeSmAyOAvxGP%2BaQklnMU%2FtmcNCxnPvel9sy5mG4LuL939W4lzls4CbHPdTLT8PCIcJ8zCZpeZHR9xk8MDVn6mLukjrL1e%2Bs6Os8Qa1H1lHH8R3UwwGi%2FFbCLuk%2BM1sXkI%2BdQJAfmpLT86IDqnOmLqUpfN5KED9u4kbV%2Fh71Xaw1a%2B6hY9vuH7fIGDbeycd8P4bjXHVIoqus8agx0u8qfa729ru6D6asDCc3JMl%2BT5ncDC%2FZ7yk1q4SbeN8UzX5nAf9BwG4CmAVgN3GUBwIgAAIgAAIuIIAAwAWVABNAAARAAARAwG4CCADsJo7yQAAEQAAEQMAFBBAAuKASYAIIgAAIgAAI2E0AAYDdxFEeCIAACIAACLiAAAIAF1QCTAABEAABEAABuwkgALCbOMoDARAAARAAARcQQADggkqACSAAAiAAAiBgNwEEAHYTR3kgAAIgAAIg4AICCABcUAkwAQRAAARAAATsJoAAwG7iKA8EQAAEQAAEXEAAAYALKgEmgAAIgAAIgIDdBBAA2E0c5YEACIAACICACwggAHBBJcAEEAABEAABELCbgK4BgOEXpw%2F2ttnNGOWBAAiAAAi4nMBgn6l7g%2BF7kpNYdA0AOo1CO3lkHQ31GxY3WizkQAAEQAAEXEpgaKCL2uo2mLGuw4ywU7K6BgDHjAIb6G6mbQ%2FfSZ0NuykSDhlVAzkQAAEQAAHNCcg9oKtpD%2B1%2B7LM02HPSjDf1ZoSdkg04VbDJcitY%2FqhJHRAHARAAARAAARUEylmJdkGAri0AtQz7iIpagw4QAAEQAAEQMEFA7kXa3fzFX10DALH9GfmDBAIgAAIgAAIOEnjCwbJNFa1zAPC%2FpjyHMAiAAAiAAAiYJ6DtvUjXMQBSZRK8bOO8QL4ggQAIgAAIgIDNBLZzeUs4R2wuV0lxOrcAhJnA15RQgBIQAAEQAAEQiJ%2FAV1lEy5u%2FuKpzC8Cw%2Fc%2FxhwvlCxIIgAAIgAAI2ETgRS5H7j0IAGwCPl4xc3njes6Z4%2B3ENhAAARAAARBQTEBWk1vBeb9ivbaq07kLYBjUHv7wAc7aRmHDjuA%2FCIAACICA6wlI9%2FP7OGt98xfKQfnjgbSDfZClGK%2FwgC9wAQRAAARAwL0E7mDTfuNe82K3zCsBgHi8lnMD56s4e6Flg91AAgEQAAEQcAkBWTv%2Bw5x%2F6hJ7TJuh%2ByDA8QBczBtlXmbpeDuxDQRAAARAAATiJCDvn7mZ8wtxyrn6cC%2B1AAyDruEPv%2BaczXkZZ7QGMAQkEAABEACBuAkMsYQ88b%2BV8964pV0u4MUWgJHIZ%2FKXT3N%2BB%2BfckTvwGQRAAARAAAQmINDK2%2F%2BP892cD09wjPabvR4ADFdQKn%2B4hPOlnGXVpmrOEhBkcUYCARAAARDwLwGZ0tfGeR%2FnLZz%2FzvlZzv2cPZ3%2BP11m7oXuTXF0AAAAAElFTkSuQmCC%3B%22%20vertex%3D%221%22%20parent%3D%221%22%3E%3CmxGeometry%20x%3D%221234%22%20y%3D%223798.69%22%20width%3D%22105.63%22%20height%3D%22105.63%22%20as%3D%22geometry%22%2F%3E%3C%2FmxCell%3E%3C%2Froot%3E%3C%2FmxGraphModel%3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Box 80">
            <a:extLst>
              <a:ext uri="{FF2B5EF4-FFF2-40B4-BE49-F238E27FC236}">
                <a16:creationId xmlns:a16="http://schemas.microsoft.com/office/drawing/2014/main" id="{47300952-E84C-4F69-6961-FA192676DC0F}"/>
              </a:ext>
            </a:extLst>
          </p:cNvPr>
          <p:cNvSpPr txBox="1"/>
          <p:nvPr userDrawn="1"/>
        </p:nvSpPr>
        <p:spPr>
          <a:xfrm>
            <a:off x="2147483647" y="15297514"/>
            <a:ext cx="2147483647" cy="1446550"/>
          </a:xfrm>
          <a:prstGeom prst="rect">
            <a:avLst/>
          </a:prstGeom>
          <a:noFill/>
        </p:spPr>
        <p:txBody>
          <a:bodyPr wrap="square">
            <a:spAutoFit/>
          </a:bodyPr>
          <a:lstStyle/>
          <a:p>
            <a:r>
              <a:rPr lang="en-US" sz="8800"/>
              <a:t>QA</a:t>
            </a:r>
            <a:endParaRPr lang="en-US"/>
          </a:p>
        </p:txBody>
      </p:sp>
      <p:sp>
        <p:nvSpPr>
          <p:cNvPr id="2" name="Rounded Rectangle 1">
            <a:extLst>
              <a:ext uri="{FF2B5EF4-FFF2-40B4-BE49-F238E27FC236}">
                <a16:creationId xmlns:a16="http://schemas.microsoft.com/office/drawing/2014/main" id="{62133916-EBA8-1176-18E1-F8368DFD5132}"/>
              </a:ext>
            </a:extLst>
          </p:cNvPr>
          <p:cNvSpPr/>
          <p:nvPr userDrawn="1"/>
        </p:nvSpPr>
        <p:spPr>
          <a:xfrm>
            <a:off x="483426"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3A4D9915-9F05-3ACA-7889-25C29CFCB004}"/>
              </a:ext>
            </a:extLst>
          </p:cNvPr>
          <p:cNvSpPr/>
          <p:nvPr userDrawn="1"/>
        </p:nvSpPr>
        <p:spPr>
          <a:xfrm>
            <a:off x="33320262"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AFFFAB0-0418-F8D7-7328-DE987579B5DA}"/>
              </a:ext>
            </a:extLst>
          </p:cNvPr>
          <p:cNvSpPr/>
          <p:nvPr userDrawn="1"/>
        </p:nvSpPr>
        <p:spPr>
          <a:xfrm>
            <a:off x="11442847" y="4691266"/>
            <a:ext cx="20978625" cy="26518273"/>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oogle Shape;6;p16" descr="A screen shot of a computer&#10;&#10;Description automatically generated with low confidence">
            <a:extLst>
              <a:ext uri="{FF2B5EF4-FFF2-40B4-BE49-F238E27FC236}">
                <a16:creationId xmlns:a16="http://schemas.microsoft.com/office/drawing/2014/main" id="{21D4E79D-B81A-7504-D034-093A27958E73}"/>
              </a:ext>
            </a:extLst>
          </p:cNvPr>
          <p:cNvPicPr preferRelativeResize="0"/>
          <p:nvPr userDrawn="1"/>
        </p:nvPicPr>
        <p:blipFill rotWithShape="1">
          <a:blip r:embed="rId5">
            <a:alphaModFix/>
          </a:blip>
          <a:srcRect r="16478" b="85511"/>
          <a:stretch>
            <a:fillRect/>
          </a:stretch>
        </p:blipFill>
        <p:spPr>
          <a:xfrm>
            <a:off x="0" y="-12127"/>
            <a:ext cx="43904724" cy="4527820"/>
          </a:xfrm>
          <a:prstGeom prst="rect">
            <a:avLst/>
          </a:prstGeom>
          <a:noFill/>
          <a:ln>
            <a:noFill/>
          </a:ln>
        </p:spPr>
      </p:pic>
    </p:spTree>
    <p:extLst>
      <p:ext uri="{BB962C8B-B14F-4D97-AF65-F5344CB8AC3E}">
        <p14:creationId xmlns:p14="http://schemas.microsoft.com/office/powerpoint/2010/main" val="1912176178"/>
      </p:ext>
    </p:extLst>
  </p:cSld>
  <p:clrMap bg1="lt1" tx1="dk1" bg2="lt2" tx2="dk2" accent1="accent1" accent2="accent2" accent3="accent3" accent4="accent4" accent5="accent5" accent6="accent6" hlink="hlink" folHlink="folHlink"/>
  <p:sldLayoutIdLst>
    <p:sldLayoutId id="2147483682"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21" Type="http://schemas.openxmlformats.org/officeDocument/2006/relationships/image" Target="../media/image29.png"/><Relationship Id="rId34" Type="http://schemas.openxmlformats.org/officeDocument/2006/relationships/image" Target="../media/image42.png"/><Relationship Id="rId42" Type="http://schemas.openxmlformats.org/officeDocument/2006/relationships/image" Target="../media/image50.png"/><Relationship Id="rId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41" Type="http://schemas.openxmlformats.org/officeDocument/2006/relationships/image" Target="../media/image49.pn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jpe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 Id="rId8" Type="http://schemas.openxmlformats.org/officeDocument/2006/relationships/image" Target="../media/image16.svg"/><Relationship Id="rId3" Type="http://schemas.openxmlformats.org/officeDocument/2006/relationships/image" Target="../media/image11.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027CB83-52D8-188D-9CBA-B15444CBF77F}"/>
              </a:ext>
            </a:extLst>
          </p:cNvPr>
          <p:cNvSpPr txBox="1">
            <a:spLocks/>
          </p:cNvSpPr>
          <p:nvPr/>
        </p:nvSpPr>
        <p:spPr>
          <a:xfrm>
            <a:off x="5932593" y="389601"/>
            <a:ext cx="31998968" cy="1446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1">
            <a:extLst>
              <a:ext uri="{FF2B5EF4-FFF2-40B4-BE49-F238E27FC236}">
                <a16:creationId xmlns:a16="http://schemas.microsoft.com/office/drawing/2014/main" id="{68588A75-A030-0ACB-D6F1-0774D82123CF}"/>
              </a:ext>
            </a:extLst>
          </p:cNvPr>
          <p:cNvSpPr txBox="1">
            <a:spLocks/>
          </p:cNvSpPr>
          <p:nvPr/>
        </p:nvSpPr>
        <p:spPr>
          <a:xfrm>
            <a:off x="2340710" y="5686421"/>
            <a:ext cx="8176699" cy="4254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Jill Watson (JW)</a:t>
            </a:r>
            <a:r>
              <a:rPr lang="en-US"/>
              <a:t>, first deployed in OMSCS classes in 2016, is a conversational agent that can answer questions based on instructor approved course material.</a:t>
            </a:r>
          </a:p>
          <a:p>
            <a:pPr marL="0" indent="0">
              <a:buNone/>
            </a:pPr>
            <a:endParaRPr lang="en-US" b="1"/>
          </a:p>
          <a:p>
            <a:pPr marL="0" indent="0">
              <a:buNone/>
            </a:pPr>
            <a:r>
              <a:rPr lang="en-US" b="1"/>
              <a:t>Objective:  </a:t>
            </a:r>
            <a:r>
              <a:rPr lang="en-US"/>
              <a:t>Jill Watson is rooted in the </a:t>
            </a:r>
            <a:r>
              <a:rPr lang="en-US" u="sng"/>
              <a:t>Community of Inquiry </a:t>
            </a:r>
            <a:r>
              <a:rPr lang="en-US"/>
              <a:t>(CoI) framework, aiming to enhance adult learning and online education by specifically focusing on improving </a:t>
            </a:r>
            <a:r>
              <a:rPr lang="en-US" u="sng"/>
              <a:t>Teaching Presence</a:t>
            </a:r>
            <a:r>
              <a:rPr lang="en-US"/>
              <a:t> in online classrooms. </a:t>
            </a:r>
          </a:p>
          <a:p>
            <a:endParaRPr lang="en-US" b="1"/>
          </a:p>
        </p:txBody>
      </p:sp>
      <p:sp>
        <p:nvSpPr>
          <p:cNvPr id="16" name="Text Placeholder 2">
            <a:extLst>
              <a:ext uri="{FF2B5EF4-FFF2-40B4-BE49-F238E27FC236}">
                <a16:creationId xmlns:a16="http://schemas.microsoft.com/office/drawing/2014/main" id="{43482D74-24D6-ACBE-3918-136B029DD86D}"/>
              </a:ext>
            </a:extLst>
          </p:cNvPr>
          <p:cNvSpPr txBox="1">
            <a:spLocks/>
          </p:cNvSpPr>
          <p:nvPr/>
        </p:nvSpPr>
        <p:spPr>
          <a:xfrm>
            <a:off x="503553" y="4774074"/>
            <a:ext cx="10048875" cy="754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b="1" u="sng">
                <a:latin typeface="+mj-lt"/>
              </a:rPr>
              <a:t>Introduction</a:t>
            </a:r>
          </a:p>
        </p:txBody>
      </p:sp>
      <p:sp>
        <p:nvSpPr>
          <p:cNvPr id="17" name="Text Placeholder 3">
            <a:extLst>
              <a:ext uri="{FF2B5EF4-FFF2-40B4-BE49-F238E27FC236}">
                <a16:creationId xmlns:a16="http://schemas.microsoft.com/office/drawing/2014/main" id="{B432BB06-9F0B-AC96-3778-39AF8A04B750}"/>
              </a:ext>
            </a:extLst>
          </p:cNvPr>
          <p:cNvSpPr txBox="1">
            <a:spLocks/>
          </p:cNvSpPr>
          <p:nvPr/>
        </p:nvSpPr>
        <p:spPr>
          <a:xfrm>
            <a:off x="481109" y="10118290"/>
            <a:ext cx="10038662" cy="666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b="1" u="sng">
                <a:latin typeface="+mj-lt"/>
              </a:rPr>
              <a:t>User Interface</a:t>
            </a:r>
          </a:p>
        </p:txBody>
      </p:sp>
      <p:sp>
        <p:nvSpPr>
          <p:cNvPr id="19" name="Text Placeholder 5">
            <a:extLst>
              <a:ext uri="{FF2B5EF4-FFF2-40B4-BE49-F238E27FC236}">
                <a16:creationId xmlns:a16="http://schemas.microsoft.com/office/drawing/2014/main" id="{816C3938-8937-BD02-076B-46F53A0596B3}"/>
              </a:ext>
            </a:extLst>
          </p:cNvPr>
          <p:cNvSpPr txBox="1">
            <a:spLocks/>
          </p:cNvSpPr>
          <p:nvPr/>
        </p:nvSpPr>
        <p:spPr>
          <a:xfrm>
            <a:off x="11457978" y="4749786"/>
            <a:ext cx="21032789" cy="754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b="1" u="sng">
                <a:latin typeface="+mj-lt"/>
              </a:rPr>
              <a:t>Architecture</a:t>
            </a:r>
          </a:p>
        </p:txBody>
      </p:sp>
      <p:sp>
        <p:nvSpPr>
          <p:cNvPr id="20" name="Text Placeholder 12">
            <a:extLst>
              <a:ext uri="{FF2B5EF4-FFF2-40B4-BE49-F238E27FC236}">
                <a16:creationId xmlns:a16="http://schemas.microsoft.com/office/drawing/2014/main" id="{BA8FD0AF-EF74-3B12-E36C-5C7C2B13C5E7}"/>
              </a:ext>
            </a:extLst>
          </p:cNvPr>
          <p:cNvSpPr txBox="1">
            <a:spLocks/>
          </p:cNvSpPr>
          <p:nvPr/>
        </p:nvSpPr>
        <p:spPr>
          <a:xfrm>
            <a:off x="33383906" y="28663406"/>
            <a:ext cx="10047018" cy="278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b="1" u="sng">
                <a:latin typeface="+mj-lt"/>
              </a:rPr>
              <a:t>Acknowledgement</a:t>
            </a:r>
          </a:p>
        </p:txBody>
      </p:sp>
      <p:sp>
        <p:nvSpPr>
          <p:cNvPr id="21" name="Text Placeholder 13">
            <a:extLst>
              <a:ext uri="{FF2B5EF4-FFF2-40B4-BE49-F238E27FC236}">
                <a16:creationId xmlns:a16="http://schemas.microsoft.com/office/drawing/2014/main" id="{329777AE-BED5-87FF-1281-EB13A2D8B785}"/>
              </a:ext>
            </a:extLst>
          </p:cNvPr>
          <p:cNvSpPr txBox="1">
            <a:spLocks/>
          </p:cNvSpPr>
          <p:nvPr/>
        </p:nvSpPr>
        <p:spPr>
          <a:xfrm>
            <a:off x="33427552" y="29399133"/>
            <a:ext cx="9959727" cy="1759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This research is supported by the National Science Foundation under Cooperative Agreement DRL-2112532 with the National AI Institute for Adult Learning and Online Education (aialoe.org).</a:t>
            </a:r>
          </a:p>
          <a:p>
            <a:pPr marL="0" indent="0">
              <a:buNone/>
            </a:pPr>
            <a:endParaRPr lang="en-US"/>
          </a:p>
        </p:txBody>
      </p:sp>
      <p:sp>
        <p:nvSpPr>
          <p:cNvPr id="22" name="Text Placeholder 15">
            <a:extLst>
              <a:ext uri="{FF2B5EF4-FFF2-40B4-BE49-F238E27FC236}">
                <a16:creationId xmlns:a16="http://schemas.microsoft.com/office/drawing/2014/main" id="{28166D3E-F896-3096-D33B-B43C472B348C}"/>
              </a:ext>
            </a:extLst>
          </p:cNvPr>
          <p:cNvSpPr txBox="1">
            <a:spLocks/>
          </p:cNvSpPr>
          <p:nvPr/>
        </p:nvSpPr>
        <p:spPr>
          <a:xfrm>
            <a:off x="5932593" y="3378671"/>
            <a:ext cx="31998968" cy="7694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a:solidFill>
                  <a:schemeClr val="bg1"/>
                </a:solidFill>
                <a:latin typeface="+mj-lt"/>
              </a:rPr>
              <a:t>Design Intelligence Laboratory, School of Interactive Computing, Georgia Institute of Technology </a:t>
            </a:r>
          </a:p>
        </p:txBody>
      </p:sp>
      <p:sp>
        <p:nvSpPr>
          <p:cNvPr id="23" name="Text Placeholder 17">
            <a:extLst>
              <a:ext uri="{FF2B5EF4-FFF2-40B4-BE49-F238E27FC236}">
                <a16:creationId xmlns:a16="http://schemas.microsoft.com/office/drawing/2014/main" id="{D6DE82C6-3CD4-8E5D-E7F5-F7FACF7225DD}"/>
              </a:ext>
            </a:extLst>
          </p:cNvPr>
          <p:cNvSpPr txBox="1">
            <a:spLocks/>
          </p:cNvSpPr>
          <p:nvPr/>
        </p:nvSpPr>
        <p:spPr>
          <a:xfrm>
            <a:off x="5932593" y="389601"/>
            <a:ext cx="31998968" cy="1446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800" b="1">
                <a:solidFill>
                  <a:schemeClr val="bg1"/>
                </a:solidFill>
                <a:latin typeface="+mj-lt"/>
              </a:rPr>
              <a:t>Jill Watson: Multi-Modal Virtual Teaching Assistant</a:t>
            </a:r>
          </a:p>
        </p:txBody>
      </p:sp>
      <p:sp>
        <p:nvSpPr>
          <p:cNvPr id="24" name="Text Placeholder 26">
            <a:extLst>
              <a:ext uri="{FF2B5EF4-FFF2-40B4-BE49-F238E27FC236}">
                <a16:creationId xmlns:a16="http://schemas.microsoft.com/office/drawing/2014/main" id="{5BE34472-7FC9-2EC1-F4D8-601EF0AF8F86}"/>
              </a:ext>
            </a:extLst>
          </p:cNvPr>
          <p:cNvSpPr txBox="1">
            <a:spLocks/>
          </p:cNvSpPr>
          <p:nvPr/>
        </p:nvSpPr>
        <p:spPr>
          <a:xfrm>
            <a:off x="1994290" y="16355400"/>
            <a:ext cx="2098856" cy="830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t>Chat View</a:t>
            </a:r>
          </a:p>
        </p:txBody>
      </p:sp>
      <p:sp>
        <p:nvSpPr>
          <p:cNvPr id="25" name="Text Placeholder 26">
            <a:extLst>
              <a:ext uri="{FF2B5EF4-FFF2-40B4-BE49-F238E27FC236}">
                <a16:creationId xmlns:a16="http://schemas.microsoft.com/office/drawing/2014/main" id="{C9589B63-0433-7409-4C4D-23AA76F5DEDC}"/>
              </a:ext>
            </a:extLst>
          </p:cNvPr>
          <p:cNvSpPr txBox="1">
            <a:spLocks/>
          </p:cNvSpPr>
          <p:nvPr/>
        </p:nvSpPr>
        <p:spPr>
          <a:xfrm>
            <a:off x="6529930" y="16177935"/>
            <a:ext cx="2765043" cy="830975"/>
          </a:xfrm>
          <a:prstGeom prst="rect">
            <a:avLst/>
          </a:prstGeom>
        </p:spPr>
        <p:txBody>
          <a:bodyPr wrap="square" lIns="228589" tIns="228589" rIns="228589" bIns="228589" anchor="t" anchorCtr="0">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sz="2400" b="1">
                <a:latin typeface="+mn-lt"/>
              </a:rPr>
              <a:t>Document View</a:t>
            </a:r>
          </a:p>
        </p:txBody>
      </p:sp>
      <p:pic>
        <p:nvPicPr>
          <p:cNvPr id="26" name="Picture 25">
            <a:extLst>
              <a:ext uri="{FF2B5EF4-FFF2-40B4-BE49-F238E27FC236}">
                <a16:creationId xmlns:a16="http://schemas.microsoft.com/office/drawing/2014/main" id="{8E0A74A9-439B-9AFD-7EFF-774EDA867536}"/>
              </a:ext>
            </a:extLst>
          </p:cNvPr>
          <p:cNvPicPr>
            <a:picLocks noChangeAspect="1"/>
          </p:cNvPicPr>
          <p:nvPr/>
        </p:nvPicPr>
        <p:blipFill>
          <a:blip r:embed="rId3"/>
          <a:srcRect l="24951" r="26231"/>
          <a:stretch>
            <a:fillRect/>
          </a:stretch>
        </p:blipFill>
        <p:spPr>
          <a:xfrm>
            <a:off x="661255" y="10864995"/>
            <a:ext cx="4764926" cy="5490405"/>
          </a:xfrm>
          <a:prstGeom prst="rect">
            <a:avLst/>
          </a:prstGeom>
        </p:spPr>
      </p:pic>
      <p:pic>
        <p:nvPicPr>
          <p:cNvPr id="27" name="Picture 26">
            <a:extLst>
              <a:ext uri="{FF2B5EF4-FFF2-40B4-BE49-F238E27FC236}">
                <a16:creationId xmlns:a16="http://schemas.microsoft.com/office/drawing/2014/main" id="{63BFD3DC-E85F-3208-D0C1-F26B297CB02D}"/>
              </a:ext>
            </a:extLst>
          </p:cNvPr>
          <p:cNvPicPr>
            <a:picLocks noChangeAspect="1"/>
          </p:cNvPicPr>
          <p:nvPr/>
        </p:nvPicPr>
        <p:blipFill>
          <a:blip r:embed="rId4"/>
          <a:srcRect l="24804" t="-326" r="26129" b="326"/>
          <a:stretch>
            <a:fillRect/>
          </a:stretch>
        </p:blipFill>
        <p:spPr>
          <a:xfrm>
            <a:off x="5679287" y="10864995"/>
            <a:ext cx="4760464" cy="5516074"/>
          </a:xfrm>
          <a:prstGeom prst="rect">
            <a:avLst/>
          </a:prstGeom>
        </p:spPr>
      </p:pic>
      <p:sp>
        <p:nvSpPr>
          <p:cNvPr id="28" name="Text Placeholder 10">
            <a:extLst>
              <a:ext uri="{FF2B5EF4-FFF2-40B4-BE49-F238E27FC236}">
                <a16:creationId xmlns:a16="http://schemas.microsoft.com/office/drawing/2014/main" id="{D2376A32-5382-2129-9377-E393802FD52A}"/>
              </a:ext>
            </a:extLst>
          </p:cNvPr>
          <p:cNvSpPr txBox="1">
            <a:spLocks/>
          </p:cNvSpPr>
          <p:nvPr/>
        </p:nvSpPr>
        <p:spPr>
          <a:xfrm>
            <a:off x="476931" y="17254781"/>
            <a:ext cx="10047018" cy="754045"/>
          </a:xfrm>
          <a:prstGeom prst="rect">
            <a:avLst/>
          </a:prstGeom>
          <a:no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latin typeface="+mj-lt"/>
              </a:rPr>
              <a:t>Deployments</a:t>
            </a:r>
          </a:p>
        </p:txBody>
      </p:sp>
      <p:pic>
        <p:nvPicPr>
          <p:cNvPr id="29" name="Picture 28" descr="Georgia Institute of Technology ...">
            <a:extLst>
              <a:ext uri="{FF2B5EF4-FFF2-40B4-BE49-F238E27FC236}">
                <a16:creationId xmlns:a16="http://schemas.microsoft.com/office/drawing/2014/main" id="{CE6A78DF-FF22-578F-5961-20CBF2F18415}"/>
              </a:ext>
            </a:extLst>
          </p:cNvPr>
          <p:cNvPicPr>
            <a:picLocks noChangeAspect="1"/>
          </p:cNvPicPr>
          <p:nvPr/>
        </p:nvPicPr>
        <p:blipFill>
          <a:blip r:embed="rId5"/>
          <a:stretch>
            <a:fillRect/>
          </a:stretch>
        </p:blipFill>
        <p:spPr>
          <a:xfrm>
            <a:off x="1263170" y="17967517"/>
            <a:ext cx="2534444" cy="1816305"/>
          </a:xfrm>
          <a:prstGeom prst="rect">
            <a:avLst/>
          </a:prstGeom>
        </p:spPr>
      </p:pic>
      <p:pic>
        <p:nvPicPr>
          <p:cNvPr id="30" name="Picture 29">
            <a:extLst>
              <a:ext uri="{FF2B5EF4-FFF2-40B4-BE49-F238E27FC236}">
                <a16:creationId xmlns:a16="http://schemas.microsoft.com/office/drawing/2014/main" id="{962A8578-2AEC-8441-0F95-7C4523509A61}"/>
              </a:ext>
            </a:extLst>
          </p:cNvPr>
          <p:cNvPicPr>
            <a:picLocks noChangeAspect="1"/>
          </p:cNvPicPr>
          <p:nvPr/>
        </p:nvPicPr>
        <p:blipFill>
          <a:blip r:embed="rId6"/>
          <a:stretch>
            <a:fillRect/>
          </a:stretch>
        </p:blipFill>
        <p:spPr>
          <a:xfrm>
            <a:off x="7404080" y="17930616"/>
            <a:ext cx="2337375" cy="1714859"/>
          </a:xfrm>
          <a:prstGeom prst="rect">
            <a:avLst/>
          </a:prstGeom>
        </p:spPr>
      </p:pic>
      <p:pic>
        <p:nvPicPr>
          <p:cNvPr id="31" name="Graphic 30">
            <a:extLst>
              <a:ext uri="{FF2B5EF4-FFF2-40B4-BE49-F238E27FC236}">
                <a16:creationId xmlns:a16="http://schemas.microsoft.com/office/drawing/2014/main" id="{D898808A-926B-3B11-EC9E-51E5B0DF9E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69120" y="18414398"/>
            <a:ext cx="3398763" cy="1114794"/>
          </a:xfrm>
          <a:prstGeom prst="rect">
            <a:avLst/>
          </a:prstGeom>
        </p:spPr>
      </p:pic>
      <p:pic>
        <p:nvPicPr>
          <p:cNvPr id="32" name="Picture 31" descr="Southern Regional Technical College ...">
            <a:extLst>
              <a:ext uri="{FF2B5EF4-FFF2-40B4-BE49-F238E27FC236}">
                <a16:creationId xmlns:a16="http://schemas.microsoft.com/office/drawing/2014/main" id="{304856D9-25D4-5EEC-A056-163494E888E7}"/>
              </a:ext>
            </a:extLst>
          </p:cNvPr>
          <p:cNvPicPr>
            <a:picLocks noChangeAspect="1"/>
          </p:cNvPicPr>
          <p:nvPr/>
        </p:nvPicPr>
        <p:blipFill>
          <a:blip r:embed="rId9"/>
          <a:stretch>
            <a:fillRect/>
          </a:stretch>
        </p:blipFill>
        <p:spPr>
          <a:xfrm>
            <a:off x="6859506" y="21200335"/>
            <a:ext cx="2739610" cy="1215615"/>
          </a:xfrm>
          <a:prstGeom prst="rect">
            <a:avLst/>
          </a:prstGeom>
        </p:spPr>
      </p:pic>
      <p:sp>
        <p:nvSpPr>
          <p:cNvPr id="33" name="Rectangle: Rounded Corners 6">
            <a:extLst>
              <a:ext uri="{FF2B5EF4-FFF2-40B4-BE49-F238E27FC236}">
                <a16:creationId xmlns:a16="http://schemas.microsoft.com/office/drawing/2014/main" id="{BE1FA35F-7457-E1E5-2221-816BDD7D668E}"/>
              </a:ext>
            </a:extLst>
          </p:cNvPr>
          <p:cNvSpPr/>
          <p:nvPr/>
        </p:nvSpPr>
        <p:spPr>
          <a:xfrm>
            <a:off x="2519407" y="20140385"/>
            <a:ext cx="6225453" cy="826372"/>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b="1" dirty="0">
                <a:latin typeface="Aptos" panose="020B0004020202020204" pitchFamily="34" charset="0"/>
              </a:rPr>
              <a:t>Technical College System of Georgia</a:t>
            </a:r>
            <a:endParaRPr lang="en-US" sz="2800" b="1">
              <a:latin typeface="Aptos" panose="020B0004020202020204" pitchFamily="34" charset="0"/>
            </a:endParaRPr>
          </a:p>
        </p:txBody>
      </p:sp>
      <p:pic>
        <p:nvPicPr>
          <p:cNvPr id="34" name="Picture 33" descr="Home | Wiregrass Georgia Technical College">
            <a:extLst>
              <a:ext uri="{FF2B5EF4-FFF2-40B4-BE49-F238E27FC236}">
                <a16:creationId xmlns:a16="http://schemas.microsoft.com/office/drawing/2014/main" id="{09F667BD-4405-5CF3-E47F-89074E39C786}"/>
              </a:ext>
            </a:extLst>
          </p:cNvPr>
          <p:cNvPicPr>
            <a:picLocks noChangeAspect="1"/>
          </p:cNvPicPr>
          <p:nvPr/>
        </p:nvPicPr>
        <p:blipFill>
          <a:blip r:embed="rId10"/>
          <a:stretch>
            <a:fillRect/>
          </a:stretch>
        </p:blipFill>
        <p:spPr>
          <a:xfrm>
            <a:off x="4403497" y="23040585"/>
            <a:ext cx="2739610" cy="569871"/>
          </a:xfrm>
          <a:prstGeom prst="rect">
            <a:avLst/>
          </a:prstGeom>
        </p:spPr>
      </p:pic>
      <p:pic>
        <p:nvPicPr>
          <p:cNvPr id="35" name="Picture 34" descr="Columbus Technical College Employees ...">
            <a:extLst>
              <a:ext uri="{FF2B5EF4-FFF2-40B4-BE49-F238E27FC236}">
                <a16:creationId xmlns:a16="http://schemas.microsoft.com/office/drawing/2014/main" id="{D3185A4B-34FA-6686-C05C-30A2743D1E61}"/>
              </a:ext>
            </a:extLst>
          </p:cNvPr>
          <p:cNvPicPr>
            <a:picLocks noChangeAspect="1"/>
          </p:cNvPicPr>
          <p:nvPr/>
        </p:nvPicPr>
        <p:blipFill>
          <a:blip r:embed="rId11"/>
          <a:stretch>
            <a:fillRect/>
          </a:stretch>
        </p:blipFill>
        <p:spPr>
          <a:xfrm>
            <a:off x="4629338" y="21122987"/>
            <a:ext cx="1761179" cy="1786845"/>
          </a:xfrm>
          <a:prstGeom prst="rect">
            <a:avLst/>
          </a:prstGeom>
        </p:spPr>
      </p:pic>
      <p:pic>
        <p:nvPicPr>
          <p:cNvPr id="36" name="Picture 35">
            <a:extLst>
              <a:ext uri="{FF2B5EF4-FFF2-40B4-BE49-F238E27FC236}">
                <a16:creationId xmlns:a16="http://schemas.microsoft.com/office/drawing/2014/main" id="{D3951AB1-CA48-8017-D3E4-C78006EC8F01}"/>
              </a:ext>
            </a:extLst>
          </p:cNvPr>
          <p:cNvPicPr>
            <a:picLocks noChangeAspect="1"/>
          </p:cNvPicPr>
          <p:nvPr/>
        </p:nvPicPr>
        <p:blipFill>
          <a:blip r:embed="rId12"/>
          <a:stretch>
            <a:fillRect/>
          </a:stretch>
        </p:blipFill>
        <p:spPr>
          <a:xfrm>
            <a:off x="7654328" y="22773584"/>
            <a:ext cx="2217538" cy="789527"/>
          </a:xfrm>
          <a:prstGeom prst="rect">
            <a:avLst/>
          </a:prstGeom>
        </p:spPr>
      </p:pic>
      <p:pic>
        <p:nvPicPr>
          <p:cNvPr id="37" name="Picture 36">
            <a:extLst>
              <a:ext uri="{FF2B5EF4-FFF2-40B4-BE49-F238E27FC236}">
                <a16:creationId xmlns:a16="http://schemas.microsoft.com/office/drawing/2014/main" id="{58FB08CC-EBFC-D3A3-1EC2-EEA6BA9AB0E4}"/>
              </a:ext>
            </a:extLst>
          </p:cNvPr>
          <p:cNvPicPr>
            <a:picLocks noChangeAspect="1"/>
          </p:cNvPicPr>
          <p:nvPr/>
        </p:nvPicPr>
        <p:blipFill>
          <a:blip r:embed="rId13"/>
          <a:stretch>
            <a:fillRect/>
          </a:stretch>
        </p:blipFill>
        <p:spPr>
          <a:xfrm>
            <a:off x="1449899" y="21539881"/>
            <a:ext cx="2571328" cy="746514"/>
          </a:xfrm>
          <a:prstGeom prst="rect">
            <a:avLst/>
          </a:prstGeom>
        </p:spPr>
      </p:pic>
      <p:pic>
        <p:nvPicPr>
          <p:cNvPr id="38" name="Picture 37">
            <a:extLst>
              <a:ext uri="{FF2B5EF4-FFF2-40B4-BE49-F238E27FC236}">
                <a16:creationId xmlns:a16="http://schemas.microsoft.com/office/drawing/2014/main" id="{666E4D38-CEEC-86AB-EEDB-0FD5A12371A3}"/>
              </a:ext>
            </a:extLst>
          </p:cNvPr>
          <p:cNvPicPr>
            <a:picLocks noChangeAspect="1"/>
          </p:cNvPicPr>
          <p:nvPr/>
        </p:nvPicPr>
        <p:blipFill>
          <a:blip r:embed="rId14"/>
          <a:stretch>
            <a:fillRect/>
          </a:stretch>
        </p:blipFill>
        <p:spPr>
          <a:xfrm>
            <a:off x="1135193" y="23024414"/>
            <a:ext cx="2936741" cy="469877"/>
          </a:xfrm>
          <a:prstGeom prst="rect">
            <a:avLst/>
          </a:prstGeom>
        </p:spPr>
      </p:pic>
      <p:sp>
        <p:nvSpPr>
          <p:cNvPr id="39" name="TextBox 38">
            <a:extLst>
              <a:ext uri="{FF2B5EF4-FFF2-40B4-BE49-F238E27FC236}">
                <a16:creationId xmlns:a16="http://schemas.microsoft.com/office/drawing/2014/main" id="{EDF28208-B0D9-4EA9-F6CC-807809B82AFE}"/>
              </a:ext>
            </a:extLst>
          </p:cNvPr>
          <p:cNvSpPr txBox="1"/>
          <p:nvPr/>
        </p:nvSpPr>
        <p:spPr>
          <a:xfrm>
            <a:off x="12098889" y="12903294"/>
            <a:ext cx="3160798" cy="584775"/>
          </a:xfrm>
          <a:prstGeom prst="rect">
            <a:avLst/>
          </a:prstGeom>
          <a:noFill/>
        </p:spPr>
        <p:txBody>
          <a:bodyPr wrap="square">
            <a:spAutoFit/>
          </a:bodyPr>
          <a:lstStyle/>
          <a:p>
            <a:r>
              <a:rPr lang="en-US" sz="3200" b="1">
                <a:solidFill>
                  <a:srgbClr val="A18616"/>
                </a:solidFill>
                <a:effectLst/>
              </a:rPr>
              <a:t>Document Flow</a:t>
            </a:r>
            <a:endParaRPr lang="en-US" sz="3200">
              <a:solidFill>
                <a:srgbClr val="A18616"/>
              </a:solidFill>
            </a:endParaRPr>
          </a:p>
        </p:txBody>
      </p:sp>
      <p:sp>
        <p:nvSpPr>
          <p:cNvPr id="40" name="TextBox 39">
            <a:extLst>
              <a:ext uri="{FF2B5EF4-FFF2-40B4-BE49-F238E27FC236}">
                <a16:creationId xmlns:a16="http://schemas.microsoft.com/office/drawing/2014/main" id="{A36B7D21-3B89-223D-5632-1AC4DFCA478B}"/>
              </a:ext>
            </a:extLst>
          </p:cNvPr>
          <p:cNvSpPr txBox="1"/>
          <p:nvPr/>
        </p:nvSpPr>
        <p:spPr>
          <a:xfrm>
            <a:off x="12098889" y="5702955"/>
            <a:ext cx="3160798" cy="584775"/>
          </a:xfrm>
          <a:prstGeom prst="rect">
            <a:avLst/>
          </a:prstGeom>
          <a:noFill/>
        </p:spPr>
        <p:txBody>
          <a:bodyPr wrap="square">
            <a:spAutoFit/>
          </a:bodyPr>
          <a:lstStyle/>
          <a:p>
            <a:r>
              <a:rPr lang="en-US" sz="3200" b="1">
                <a:solidFill>
                  <a:srgbClr val="A18616"/>
                </a:solidFill>
                <a:effectLst/>
              </a:rPr>
              <a:t>Query Flow</a:t>
            </a:r>
            <a:endParaRPr lang="en-US" sz="3200">
              <a:solidFill>
                <a:srgbClr val="A18616"/>
              </a:solidFill>
            </a:endParaRPr>
          </a:p>
        </p:txBody>
      </p:sp>
      <p:sp>
        <p:nvSpPr>
          <p:cNvPr id="108" name="TextBox 107">
            <a:extLst>
              <a:ext uri="{FF2B5EF4-FFF2-40B4-BE49-F238E27FC236}">
                <a16:creationId xmlns:a16="http://schemas.microsoft.com/office/drawing/2014/main" id="{3C7E7827-2A4E-E51D-F4D7-4CF8CB735FD0}"/>
              </a:ext>
            </a:extLst>
          </p:cNvPr>
          <p:cNvSpPr txBox="1"/>
          <p:nvPr/>
        </p:nvSpPr>
        <p:spPr>
          <a:xfrm>
            <a:off x="24283248" y="5770741"/>
            <a:ext cx="4255811" cy="584775"/>
          </a:xfrm>
          <a:prstGeom prst="rect">
            <a:avLst/>
          </a:prstGeom>
          <a:noFill/>
        </p:spPr>
        <p:txBody>
          <a:bodyPr wrap="square">
            <a:spAutoFit/>
          </a:bodyPr>
          <a:lstStyle/>
          <a:p>
            <a:r>
              <a:rPr lang="en-US" sz="3200" b="1">
                <a:solidFill>
                  <a:srgbClr val="A18616"/>
                </a:solidFill>
                <a:effectLst/>
              </a:rPr>
              <a:t>Response Generation</a:t>
            </a:r>
            <a:endParaRPr lang="en-US" sz="3200">
              <a:solidFill>
                <a:srgbClr val="A18616"/>
              </a:solidFill>
            </a:endParaRPr>
          </a:p>
        </p:txBody>
      </p:sp>
      <p:sp>
        <p:nvSpPr>
          <p:cNvPr id="109" name="TextBox 108">
            <a:extLst>
              <a:ext uri="{FF2B5EF4-FFF2-40B4-BE49-F238E27FC236}">
                <a16:creationId xmlns:a16="http://schemas.microsoft.com/office/drawing/2014/main" id="{E7BF9A79-EEC0-8868-162A-523ACEE474BC}"/>
              </a:ext>
            </a:extLst>
          </p:cNvPr>
          <p:cNvSpPr txBox="1"/>
          <p:nvPr/>
        </p:nvSpPr>
        <p:spPr>
          <a:xfrm>
            <a:off x="12109910" y="20621235"/>
            <a:ext cx="5135609" cy="584775"/>
          </a:xfrm>
          <a:prstGeom prst="rect">
            <a:avLst/>
          </a:prstGeom>
          <a:noFill/>
        </p:spPr>
        <p:txBody>
          <a:bodyPr wrap="square">
            <a:spAutoFit/>
          </a:bodyPr>
          <a:lstStyle/>
          <a:p>
            <a:r>
              <a:rPr lang="en-US" sz="3200" b="1">
                <a:solidFill>
                  <a:srgbClr val="A18616"/>
                </a:solidFill>
                <a:effectLst/>
              </a:rPr>
              <a:t>Document Pre-processing</a:t>
            </a:r>
            <a:endParaRPr lang="en-US" sz="3200">
              <a:solidFill>
                <a:srgbClr val="A18616"/>
              </a:solidFill>
            </a:endParaRPr>
          </a:p>
        </p:txBody>
      </p:sp>
      <p:cxnSp>
        <p:nvCxnSpPr>
          <p:cNvPr id="110" name="Straight Connector 109">
            <a:extLst>
              <a:ext uri="{FF2B5EF4-FFF2-40B4-BE49-F238E27FC236}">
                <a16:creationId xmlns:a16="http://schemas.microsoft.com/office/drawing/2014/main" id="{1216DFE8-2E30-6AF8-7A57-10E6D0952FF4}"/>
              </a:ext>
            </a:extLst>
          </p:cNvPr>
          <p:cNvCxnSpPr>
            <a:cxnSpLocks/>
          </p:cNvCxnSpPr>
          <p:nvPr/>
        </p:nvCxnSpPr>
        <p:spPr>
          <a:xfrm>
            <a:off x="23807760" y="5856810"/>
            <a:ext cx="0" cy="14719209"/>
          </a:xfrm>
          <a:prstGeom prst="line">
            <a:avLst/>
          </a:prstGeom>
          <a:ln w="34925">
            <a:solidFill>
              <a:schemeClr val="bg2">
                <a:lumMod val="75000"/>
              </a:schemeClr>
            </a:solidFill>
            <a:prstDash val="dash"/>
          </a:ln>
        </p:spPr>
        <p:style>
          <a:lnRef idx="1">
            <a:schemeClr val="accent3"/>
          </a:lnRef>
          <a:fillRef idx="0">
            <a:schemeClr val="accent3"/>
          </a:fillRef>
          <a:effectRef idx="0">
            <a:schemeClr val="accent3"/>
          </a:effectRef>
          <a:fontRef idx="minor">
            <a:schemeClr val="tx1"/>
          </a:fontRef>
        </p:style>
      </p:cxnSp>
      <p:grpSp>
        <p:nvGrpSpPr>
          <p:cNvPr id="111" name="Group 110">
            <a:extLst>
              <a:ext uri="{FF2B5EF4-FFF2-40B4-BE49-F238E27FC236}">
                <a16:creationId xmlns:a16="http://schemas.microsoft.com/office/drawing/2014/main" id="{61EAC079-E3D4-70E7-3924-E1380CE2ADAC}"/>
              </a:ext>
            </a:extLst>
          </p:cNvPr>
          <p:cNvGrpSpPr/>
          <p:nvPr/>
        </p:nvGrpSpPr>
        <p:grpSpPr>
          <a:xfrm>
            <a:off x="12552202" y="21516816"/>
            <a:ext cx="18585696" cy="4645040"/>
            <a:chOff x="91552" y="1326487"/>
            <a:chExt cx="20036703" cy="4833277"/>
          </a:xfrm>
        </p:grpSpPr>
        <p:pic>
          <p:nvPicPr>
            <p:cNvPr id="112" name="Content Placeholder 7">
              <a:extLst>
                <a:ext uri="{FF2B5EF4-FFF2-40B4-BE49-F238E27FC236}">
                  <a16:creationId xmlns:a16="http://schemas.microsoft.com/office/drawing/2014/main" id="{4CFBB66A-3DBC-B45F-028B-81E32B4A2FE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11586" y="1326487"/>
              <a:ext cx="3565290" cy="4613906"/>
            </a:xfrm>
            <a:prstGeom prst="rect">
              <a:avLst/>
            </a:prstGeom>
          </p:spPr>
        </p:pic>
        <p:cxnSp>
          <p:nvCxnSpPr>
            <p:cNvPr id="113" name="Straight Arrow Connector 112">
              <a:extLst>
                <a:ext uri="{FF2B5EF4-FFF2-40B4-BE49-F238E27FC236}">
                  <a16:creationId xmlns:a16="http://schemas.microsoft.com/office/drawing/2014/main" id="{B558AF56-D038-343B-BC34-B335EADABDC7}"/>
                </a:ext>
              </a:extLst>
            </p:cNvPr>
            <p:cNvCxnSpPr>
              <a:cxnSpLocks/>
            </p:cNvCxnSpPr>
            <p:nvPr/>
          </p:nvCxnSpPr>
          <p:spPr>
            <a:xfrm flipV="1">
              <a:off x="8116920" y="3579460"/>
              <a:ext cx="873958" cy="2613"/>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14" name="TextBox 113">
              <a:extLst>
                <a:ext uri="{FF2B5EF4-FFF2-40B4-BE49-F238E27FC236}">
                  <a16:creationId xmlns:a16="http://schemas.microsoft.com/office/drawing/2014/main" id="{2F2B9C74-02AE-06AA-C4EE-19A7D9D1D2C2}"/>
                </a:ext>
              </a:extLst>
            </p:cNvPr>
            <p:cNvSpPr txBox="1"/>
            <p:nvPr/>
          </p:nvSpPr>
          <p:spPr>
            <a:xfrm>
              <a:off x="4961761" y="5344805"/>
              <a:ext cx="2691824" cy="736573"/>
            </a:xfrm>
            <a:prstGeom prst="rect">
              <a:avLst/>
            </a:prstGeom>
            <a:noFill/>
          </p:spPr>
          <p:txBody>
            <a:bodyPr wrap="square" rtlCol="0">
              <a:spAutoFit/>
            </a:bodyPr>
            <a:lstStyle/>
            <a:p>
              <a:pPr algn="ctr"/>
              <a:r>
                <a:rPr lang="en-US" sz="2000" dirty="0">
                  <a:cs typeface="Times New Roman" panose="02020603050405020304" pitchFamily="18" charset="0"/>
                </a:rPr>
                <a:t>Layout with Bounding Boxes</a:t>
              </a:r>
            </a:p>
          </p:txBody>
        </p:sp>
        <p:pic>
          <p:nvPicPr>
            <p:cNvPr id="115" name="Picture 2">
              <a:extLst>
                <a:ext uri="{FF2B5EF4-FFF2-40B4-BE49-F238E27FC236}">
                  <a16:creationId xmlns:a16="http://schemas.microsoft.com/office/drawing/2014/main" id="{B5AC4C5D-259B-2283-F810-DFF6110EC28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596" y="2706773"/>
              <a:ext cx="1483729" cy="1683284"/>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a:extLst>
                <a:ext uri="{FF2B5EF4-FFF2-40B4-BE49-F238E27FC236}">
                  <a16:creationId xmlns:a16="http://schemas.microsoft.com/office/drawing/2014/main" id="{808ADFA0-CF2D-0D78-57DA-30C84CD73604}"/>
                </a:ext>
              </a:extLst>
            </p:cNvPr>
            <p:cNvSpPr txBox="1"/>
            <p:nvPr/>
          </p:nvSpPr>
          <p:spPr>
            <a:xfrm>
              <a:off x="91552" y="4538692"/>
              <a:ext cx="2691823" cy="416324"/>
            </a:xfrm>
            <a:prstGeom prst="rect">
              <a:avLst/>
            </a:prstGeom>
            <a:noFill/>
          </p:spPr>
          <p:txBody>
            <a:bodyPr wrap="square" rtlCol="0">
              <a:spAutoFit/>
            </a:bodyPr>
            <a:lstStyle/>
            <a:p>
              <a:pPr algn="ctr"/>
              <a:r>
                <a:rPr lang="en-US" sz="2000" dirty="0">
                  <a:cs typeface="Times New Roman" panose="02020603050405020304" pitchFamily="18" charset="0"/>
                </a:rPr>
                <a:t>PDF Documents</a:t>
              </a:r>
            </a:p>
          </p:txBody>
        </p:sp>
        <p:cxnSp>
          <p:nvCxnSpPr>
            <p:cNvPr id="117" name="Straight Arrow Connector 116">
              <a:extLst>
                <a:ext uri="{FF2B5EF4-FFF2-40B4-BE49-F238E27FC236}">
                  <a16:creationId xmlns:a16="http://schemas.microsoft.com/office/drawing/2014/main" id="{80D02594-9F4E-D095-882A-503181855718}"/>
                </a:ext>
              </a:extLst>
            </p:cNvPr>
            <p:cNvCxnSpPr>
              <a:cxnSpLocks/>
            </p:cNvCxnSpPr>
            <p:nvPr/>
          </p:nvCxnSpPr>
          <p:spPr>
            <a:xfrm>
              <a:off x="2422271" y="3619104"/>
              <a:ext cx="1746003"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pic>
          <p:nvPicPr>
            <p:cNvPr id="118" name="Picture 117">
              <a:extLst>
                <a:ext uri="{FF2B5EF4-FFF2-40B4-BE49-F238E27FC236}">
                  <a16:creationId xmlns:a16="http://schemas.microsoft.com/office/drawing/2014/main" id="{0440171E-6566-98BB-EFE4-9029124588F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37329" y="3866604"/>
              <a:ext cx="816422" cy="1424668"/>
            </a:xfrm>
            <a:prstGeom prst="rect">
              <a:avLst/>
            </a:prstGeom>
          </p:spPr>
        </p:pic>
        <p:pic>
          <p:nvPicPr>
            <p:cNvPr id="119" name="Picture 118">
              <a:extLst>
                <a:ext uri="{FF2B5EF4-FFF2-40B4-BE49-F238E27FC236}">
                  <a16:creationId xmlns:a16="http://schemas.microsoft.com/office/drawing/2014/main" id="{1EC37463-E263-33E8-851E-F946F0E324F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616027" y="3818048"/>
              <a:ext cx="1989214" cy="1424663"/>
            </a:xfrm>
            <a:prstGeom prst="rect">
              <a:avLst/>
            </a:prstGeom>
          </p:spPr>
        </p:pic>
        <p:pic>
          <p:nvPicPr>
            <p:cNvPr id="120" name="Picture 119">
              <a:extLst>
                <a:ext uri="{FF2B5EF4-FFF2-40B4-BE49-F238E27FC236}">
                  <a16:creationId xmlns:a16="http://schemas.microsoft.com/office/drawing/2014/main" id="{1C5B3C4B-25F5-1E63-EE8B-0E3719FBDD0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989943" y="1838181"/>
              <a:ext cx="2729961" cy="771787"/>
            </a:xfrm>
            <a:prstGeom prst="rect">
              <a:avLst/>
            </a:prstGeom>
            <a:ln>
              <a:noFill/>
            </a:ln>
          </p:spPr>
        </p:pic>
        <p:sp>
          <p:nvSpPr>
            <p:cNvPr id="121" name="TextBox 120">
              <a:extLst>
                <a:ext uri="{FF2B5EF4-FFF2-40B4-BE49-F238E27FC236}">
                  <a16:creationId xmlns:a16="http://schemas.microsoft.com/office/drawing/2014/main" id="{D2F39FBA-8B3E-E624-ADE2-9C211567BA42}"/>
                </a:ext>
              </a:extLst>
            </p:cNvPr>
            <p:cNvSpPr txBox="1"/>
            <p:nvPr/>
          </p:nvSpPr>
          <p:spPr>
            <a:xfrm>
              <a:off x="9140773" y="2644497"/>
              <a:ext cx="2422726" cy="416324"/>
            </a:xfrm>
            <a:prstGeom prst="rect">
              <a:avLst/>
            </a:prstGeom>
            <a:noFill/>
          </p:spPr>
          <p:txBody>
            <a:bodyPr wrap="square" rtlCol="0">
              <a:spAutoFit/>
            </a:bodyPr>
            <a:lstStyle/>
            <a:p>
              <a:pPr algn="ctr"/>
              <a:r>
                <a:rPr lang="en-US" sz="2000" dirty="0">
                  <a:cs typeface="Times New Roman" panose="02020603050405020304" pitchFamily="18" charset="0"/>
                </a:rPr>
                <a:t>Text Snippets</a:t>
              </a:r>
            </a:p>
          </p:txBody>
        </p:sp>
        <p:sp>
          <p:nvSpPr>
            <p:cNvPr id="122" name="TextBox 121">
              <a:extLst>
                <a:ext uri="{FF2B5EF4-FFF2-40B4-BE49-F238E27FC236}">
                  <a16:creationId xmlns:a16="http://schemas.microsoft.com/office/drawing/2014/main" id="{257AEA33-E81D-6E1E-84EE-3909DC44291A}"/>
                </a:ext>
              </a:extLst>
            </p:cNvPr>
            <p:cNvSpPr txBox="1"/>
            <p:nvPr/>
          </p:nvSpPr>
          <p:spPr>
            <a:xfrm>
              <a:off x="9140773" y="5360795"/>
              <a:ext cx="2680737" cy="416324"/>
            </a:xfrm>
            <a:prstGeom prst="rect">
              <a:avLst/>
            </a:prstGeom>
            <a:noFill/>
          </p:spPr>
          <p:txBody>
            <a:bodyPr wrap="square" rtlCol="0">
              <a:spAutoFit/>
            </a:bodyPr>
            <a:lstStyle/>
            <a:p>
              <a:pPr algn="ctr"/>
              <a:r>
                <a:rPr lang="en-US" sz="2000" dirty="0">
                  <a:cs typeface="Times New Roman" panose="02020603050405020304" pitchFamily="18" charset="0"/>
                </a:rPr>
                <a:t>Image Snippets</a:t>
              </a:r>
            </a:p>
          </p:txBody>
        </p:sp>
        <p:sp>
          <p:nvSpPr>
            <p:cNvPr id="123" name="TextBox 122">
              <a:extLst>
                <a:ext uri="{FF2B5EF4-FFF2-40B4-BE49-F238E27FC236}">
                  <a16:creationId xmlns:a16="http://schemas.microsoft.com/office/drawing/2014/main" id="{40FE9B89-699E-8E75-8CCD-90274ABFE823}"/>
                </a:ext>
              </a:extLst>
            </p:cNvPr>
            <p:cNvSpPr txBox="1"/>
            <p:nvPr/>
          </p:nvSpPr>
          <p:spPr>
            <a:xfrm>
              <a:off x="2228864" y="2722544"/>
              <a:ext cx="2088852" cy="736573"/>
            </a:xfrm>
            <a:prstGeom prst="rect">
              <a:avLst/>
            </a:prstGeom>
            <a:noFill/>
          </p:spPr>
          <p:txBody>
            <a:bodyPr wrap="square" rtlCol="0">
              <a:spAutoFit/>
            </a:bodyPr>
            <a:lstStyle/>
            <a:p>
              <a:pPr algn="ctr"/>
              <a:r>
                <a:rPr lang="en-US" sz="2000" dirty="0">
                  <a:cs typeface="Times New Roman" panose="02020603050405020304" pitchFamily="18" charset="0"/>
                </a:rPr>
                <a:t>Document Layout Analysis</a:t>
              </a:r>
            </a:p>
          </p:txBody>
        </p:sp>
        <p:sp>
          <p:nvSpPr>
            <p:cNvPr id="124" name="Rectangle 123">
              <a:extLst>
                <a:ext uri="{FF2B5EF4-FFF2-40B4-BE49-F238E27FC236}">
                  <a16:creationId xmlns:a16="http://schemas.microsoft.com/office/drawing/2014/main" id="{E56A1AF6-C089-AF7F-199C-40F1975918CA}"/>
                </a:ext>
              </a:extLst>
            </p:cNvPr>
            <p:cNvSpPr/>
            <p:nvPr/>
          </p:nvSpPr>
          <p:spPr>
            <a:xfrm>
              <a:off x="8906306" y="1838181"/>
              <a:ext cx="2915204" cy="771788"/>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badi Extra Light" panose="020B0204020104020204" pitchFamily="34" charset="0"/>
              </a:endParaRPr>
            </a:p>
          </p:txBody>
        </p:sp>
        <p:sp>
          <p:nvSpPr>
            <p:cNvPr id="125" name="Rectangle 124">
              <a:extLst>
                <a:ext uri="{FF2B5EF4-FFF2-40B4-BE49-F238E27FC236}">
                  <a16:creationId xmlns:a16="http://schemas.microsoft.com/office/drawing/2014/main" id="{038BDCE1-7394-F3ED-779F-E8AD76D10A53}"/>
                </a:ext>
              </a:extLst>
            </p:cNvPr>
            <p:cNvSpPr/>
            <p:nvPr/>
          </p:nvSpPr>
          <p:spPr>
            <a:xfrm>
              <a:off x="9204206" y="3796645"/>
              <a:ext cx="861507" cy="1433322"/>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badi Extra Light" panose="020B0204020104020204" pitchFamily="34" charset="0"/>
              </a:endParaRPr>
            </a:p>
          </p:txBody>
        </p:sp>
        <p:sp>
          <p:nvSpPr>
            <p:cNvPr id="126" name="Rectangle 125">
              <a:extLst>
                <a:ext uri="{FF2B5EF4-FFF2-40B4-BE49-F238E27FC236}">
                  <a16:creationId xmlns:a16="http://schemas.microsoft.com/office/drawing/2014/main" id="{CDB30244-779B-C375-0004-02FCBD84621E}"/>
                </a:ext>
              </a:extLst>
            </p:cNvPr>
            <p:cNvSpPr/>
            <p:nvPr/>
          </p:nvSpPr>
          <p:spPr>
            <a:xfrm>
              <a:off x="10544607" y="3707184"/>
              <a:ext cx="1018892" cy="1601594"/>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badi Extra Light" panose="020B0204020104020204" pitchFamily="34" charset="0"/>
              </a:endParaRPr>
            </a:p>
          </p:txBody>
        </p:sp>
        <p:sp>
          <p:nvSpPr>
            <p:cNvPr id="127" name="Rectangle 126">
              <a:extLst>
                <a:ext uri="{FF2B5EF4-FFF2-40B4-BE49-F238E27FC236}">
                  <a16:creationId xmlns:a16="http://schemas.microsoft.com/office/drawing/2014/main" id="{5512C1C2-F8C9-B64E-5AE1-BB89B0C7895C}"/>
                </a:ext>
              </a:extLst>
            </p:cNvPr>
            <p:cNvSpPr/>
            <p:nvPr/>
          </p:nvSpPr>
          <p:spPr>
            <a:xfrm>
              <a:off x="4763688" y="1611980"/>
              <a:ext cx="3133951" cy="3667027"/>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badi Extra Light" panose="020B0204020104020204" pitchFamily="34" charset="0"/>
              </a:endParaRPr>
            </a:p>
          </p:txBody>
        </p:sp>
        <p:sp>
          <p:nvSpPr>
            <p:cNvPr id="128" name="TextBox 127">
              <a:extLst>
                <a:ext uri="{FF2B5EF4-FFF2-40B4-BE49-F238E27FC236}">
                  <a16:creationId xmlns:a16="http://schemas.microsoft.com/office/drawing/2014/main" id="{656F68C7-B476-2112-048B-A0DB190FE3D9}"/>
                </a:ext>
              </a:extLst>
            </p:cNvPr>
            <p:cNvSpPr txBox="1"/>
            <p:nvPr/>
          </p:nvSpPr>
          <p:spPr>
            <a:xfrm>
              <a:off x="13471733" y="3014877"/>
              <a:ext cx="2691824" cy="400110"/>
            </a:xfrm>
            <a:prstGeom prst="rect">
              <a:avLst/>
            </a:prstGeom>
            <a:noFill/>
          </p:spPr>
          <p:txBody>
            <a:bodyPr wrap="square" rtlCol="0">
              <a:spAutoFit/>
            </a:bodyPr>
            <a:lstStyle/>
            <a:p>
              <a:pPr algn="ctr"/>
              <a:r>
                <a:rPr lang="en-US" sz="2000" dirty="0">
                  <a:latin typeface="Abadi Extra Light" panose="020B0204020104020204" pitchFamily="34" charset="0"/>
                  <a:cs typeface="Times New Roman" panose="02020603050405020304" pitchFamily="18" charset="0"/>
                </a:rPr>
                <a:t>Raw Text</a:t>
              </a:r>
            </a:p>
          </p:txBody>
        </p:sp>
        <p:cxnSp>
          <p:nvCxnSpPr>
            <p:cNvPr id="129" name="Straight Arrow Connector 128">
              <a:extLst>
                <a:ext uri="{FF2B5EF4-FFF2-40B4-BE49-F238E27FC236}">
                  <a16:creationId xmlns:a16="http://schemas.microsoft.com/office/drawing/2014/main" id="{28642F36-3268-9705-98B4-4C153B5A1647}"/>
                </a:ext>
              </a:extLst>
            </p:cNvPr>
            <p:cNvCxnSpPr>
              <a:cxnSpLocks/>
            </p:cNvCxnSpPr>
            <p:nvPr/>
          </p:nvCxnSpPr>
          <p:spPr>
            <a:xfrm>
              <a:off x="12255372" y="2411511"/>
              <a:ext cx="1567972"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30" name="TextBox 129">
              <a:extLst>
                <a:ext uri="{FF2B5EF4-FFF2-40B4-BE49-F238E27FC236}">
                  <a16:creationId xmlns:a16="http://schemas.microsoft.com/office/drawing/2014/main" id="{84B19486-E32C-7A07-178B-2C60861CA01B}"/>
                </a:ext>
              </a:extLst>
            </p:cNvPr>
            <p:cNvSpPr txBox="1"/>
            <p:nvPr/>
          </p:nvSpPr>
          <p:spPr>
            <a:xfrm>
              <a:off x="12059211" y="1948590"/>
              <a:ext cx="1896108" cy="416324"/>
            </a:xfrm>
            <a:prstGeom prst="rect">
              <a:avLst/>
            </a:prstGeom>
            <a:noFill/>
          </p:spPr>
          <p:txBody>
            <a:bodyPr wrap="square" rtlCol="0">
              <a:spAutoFit/>
            </a:bodyPr>
            <a:lstStyle/>
            <a:p>
              <a:pPr algn="ctr"/>
              <a:r>
                <a:rPr lang="en-US" sz="2000" dirty="0">
                  <a:cs typeface="Times New Roman" panose="02020603050405020304" pitchFamily="18" charset="0"/>
                </a:rPr>
                <a:t>OCR</a:t>
              </a:r>
            </a:p>
          </p:txBody>
        </p:sp>
        <p:cxnSp>
          <p:nvCxnSpPr>
            <p:cNvPr id="131" name="Straight Arrow Connector 130">
              <a:extLst>
                <a:ext uri="{FF2B5EF4-FFF2-40B4-BE49-F238E27FC236}">
                  <a16:creationId xmlns:a16="http://schemas.microsoft.com/office/drawing/2014/main" id="{2346E0D3-4D36-4772-2282-F81A935F9BD4}"/>
                </a:ext>
              </a:extLst>
            </p:cNvPr>
            <p:cNvCxnSpPr>
              <a:cxnSpLocks/>
            </p:cNvCxnSpPr>
            <p:nvPr/>
          </p:nvCxnSpPr>
          <p:spPr>
            <a:xfrm>
              <a:off x="11896892" y="4496409"/>
              <a:ext cx="1944929"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32" name="TextBox 131">
              <a:extLst>
                <a:ext uri="{FF2B5EF4-FFF2-40B4-BE49-F238E27FC236}">
                  <a16:creationId xmlns:a16="http://schemas.microsoft.com/office/drawing/2014/main" id="{D7BA71A8-F123-F46F-EF7F-0E82ADC89ED5}"/>
                </a:ext>
              </a:extLst>
            </p:cNvPr>
            <p:cNvSpPr txBox="1"/>
            <p:nvPr/>
          </p:nvSpPr>
          <p:spPr>
            <a:xfrm>
              <a:off x="11811963" y="4034030"/>
              <a:ext cx="1896108" cy="416324"/>
            </a:xfrm>
            <a:prstGeom prst="rect">
              <a:avLst/>
            </a:prstGeom>
            <a:noFill/>
          </p:spPr>
          <p:txBody>
            <a:bodyPr wrap="square" rtlCol="0">
              <a:spAutoFit/>
            </a:bodyPr>
            <a:lstStyle/>
            <a:p>
              <a:pPr algn="ctr"/>
              <a:r>
                <a:rPr lang="en-US" sz="2000" dirty="0">
                  <a:cs typeface="Times New Roman" panose="02020603050405020304" pitchFamily="18" charset="0"/>
                </a:rPr>
                <a:t>Caption</a:t>
              </a:r>
            </a:p>
          </p:txBody>
        </p:sp>
        <p:sp>
          <p:nvSpPr>
            <p:cNvPr id="133" name="TextBox 132">
              <a:extLst>
                <a:ext uri="{FF2B5EF4-FFF2-40B4-BE49-F238E27FC236}">
                  <a16:creationId xmlns:a16="http://schemas.microsoft.com/office/drawing/2014/main" id="{B1222E95-AFC3-B648-065C-C9B746F85BF1}"/>
                </a:ext>
              </a:extLst>
            </p:cNvPr>
            <p:cNvSpPr txBox="1"/>
            <p:nvPr/>
          </p:nvSpPr>
          <p:spPr>
            <a:xfrm>
              <a:off x="11830921" y="4546324"/>
              <a:ext cx="1896108" cy="736573"/>
            </a:xfrm>
            <a:prstGeom prst="rect">
              <a:avLst/>
            </a:prstGeom>
            <a:noFill/>
          </p:spPr>
          <p:txBody>
            <a:bodyPr wrap="square" rtlCol="0">
              <a:spAutoFit/>
            </a:bodyPr>
            <a:lstStyle/>
            <a:p>
              <a:pPr algn="ctr"/>
              <a:r>
                <a:rPr lang="en-US" sz="2000" dirty="0">
                  <a:cs typeface="Times New Roman" panose="02020603050405020304" pitchFamily="18" charset="0"/>
                </a:rPr>
                <a:t>Describe</a:t>
              </a:r>
            </a:p>
            <a:p>
              <a:pPr algn="ctr"/>
              <a:r>
                <a:rPr lang="en-US" sz="2000" dirty="0">
                  <a:cs typeface="Times New Roman" panose="02020603050405020304" pitchFamily="18" charset="0"/>
                </a:rPr>
                <a:t>(GPT-4)</a:t>
              </a:r>
            </a:p>
          </p:txBody>
        </p:sp>
        <p:pic>
          <p:nvPicPr>
            <p:cNvPr id="134" name="Picture 2" descr="Plain Text Icons - Free SVG &amp; PNG Plain Text Images - Noun Project">
              <a:extLst>
                <a:ext uri="{FF2B5EF4-FFF2-40B4-BE49-F238E27FC236}">
                  <a16:creationId xmlns:a16="http://schemas.microsoft.com/office/drawing/2014/main" id="{69C3EA1E-D343-D1FC-068F-21843AA155B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225945" y="1805363"/>
              <a:ext cx="1164363" cy="1164363"/>
            </a:xfrm>
            <a:prstGeom prst="rect">
              <a:avLst/>
            </a:prstGeom>
            <a:noFill/>
            <a:extLst>
              <a:ext uri="{909E8E84-426E-40DD-AFC4-6F175D3DCCD1}">
                <a14:hiddenFill xmlns:a14="http://schemas.microsoft.com/office/drawing/2010/main">
                  <a:solidFill>
                    <a:srgbClr val="FFFFFF"/>
                  </a:solidFill>
                </a14:hiddenFill>
              </a:ext>
            </a:extLst>
          </p:spPr>
        </p:pic>
        <p:sp>
          <p:nvSpPr>
            <p:cNvPr id="135" name="TextBox 134">
              <a:extLst>
                <a:ext uri="{FF2B5EF4-FFF2-40B4-BE49-F238E27FC236}">
                  <a16:creationId xmlns:a16="http://schemas.microsoft.com/office/drawing/2014/main" id="{BCA518C6-D071-0C8F-237A-844CD7AF798B}"/>
                </a:ext>
              </a:extLst>
            </p:cNvPr>
            <p:cNvSpPr txBox="1"/>
            <p:nvPr/>
          </p:nvSpPr>
          <p:spPr>
            <a:xfrm>
              <a:off x="13869623" y="5423191"/>
              <a:ext cx="2851483" cy="736573"/>
            </a:xfrm>
            <a:prstGeom prst="rect">
              <a:avLst/>
            </a:prstGeom>
            <a:noFill/>
          </p:spPr>
          <p:txBody>
            <a:bodyPr wrap="square">
              <a:spAutoFit/>
            </a:bodyPr>
            <a:lstStyle/>
            <a:p>
              <a:pPr algn="ctr"/>
              <a:r>
                <a:rPr lang="en-US" sz="2000" dirty="0">
                  <a:cs typeface="Times New Roman" panose="02020603050405020304" pitchFamily="18" charset="0"/>
                </a:rPr>
                <a:t>Image Captions and Descriptions</a:t>
              </a:r>
            </a:p>
          </p:txBody>
        </p:sp>
        <p:cxnSp>
          <p:nvCxnSpPr>
            <p:cNvPr id="136" name="Straight Arrow Connector 135">
              <a:extLst>
                <a:ext uri="{FF2B5EF4-FFF2-40B4-BE49-F238E27FC236}">
                  <a16:creationId xmlns:a16="http://schemas.microsoft.com/office/drawing/2014/main" id="{FA62519F-5F11-8F4C-6514-DB2F65CCC0DC}"/>
                </a:ext>
              </a:extLst>
            </p:cNvPr>
            <p:cNvCxnSpPr>
              <a:cxnSpLocks/>
            </p:cNvCxnSpPr>
            <p:nvPr/>
          </p:nvCxnSpPr>
          <p:spPr>
            <a:xfrm>
              <a:off x="15678815" y="2407810"/>
              <a:ext cx="1567972" cy="955"/>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37" name="TextBox 136">
              <a:extLst>
                <a:ext uri="{FF2B5EF4-FFF2-40B4-BE49-F238E27FC236}">
                  <a16:creationId xmlns:a16="http://schemas.microsoft.com/office/drawing/2014/main" id="{1D363B3B-0788-32AF-B3AB-0DABEFD04835}"/>
                </a:ext>
              </a:extLst>
            </p:cNvPr>
            <p:cNvSpPr txBox="1"/>
            <p:nvPr/>
          </p:nvSpPr>
          <p:spPr>
            <a:xfrm>
              <a:off x="15485811" y="1961139"/>
              <a:ext cx="1896108" cy="416324"/>
            </a:xfrm>
            <a:prstGeom prst="rect">
              <a:avLst/>
            </a:prstGeom>
            <a:noFill/>
          </p:spPr>
          <p:txBody>
            <a:bodyPr wrap="square" rtlCol="0">
              <a:spAutoFit/>
            </a:bodyPr>
            <a:lstStyle/>
            <a:p>
              <a:pPr algn="ctr"/>
              <a:r>
                <a:rPr lang="en-US" sz="2000" dirty="0">
                  <a:cs typeface="Times New Roman" panose="02020603050405020304" pitchFamily="18" charset="0"/>
                </a:rPr>
                <a:t>Clean</a:t>
              </a:r>
            </a:p>
          </p:txBody>
        </p:sp>
        <p:sp>
          <p:nvSpPr>
            <p:cNvPr id="138" name="TextBox 137">
              <a:extLst>
                <a:ext uri="{FF2B5EF4-FFF2-40B4-BE49-F238E27FC236}">
                  <a16:creationId xmlns:a16="http://schemas.microsoft.com/office/drawing/2014/main" id="{63A7FFD2-E460-E9D7-0363-CD4DDA6628E0}"/>
                </a:ext>
              </a:extLst>
            </p:cNvPr>
            <p:cNvSpPr txBox="1"/>
            <p:nvPr/>
          </p:nvSpPr>
          <p:spPr>
            <a:xfrm>
              <a:off x="15533704" y="2470755"/>
              <a:ext cx="1896108" cy="736573"/>
            </a:xfrm>
            <a:prstGeom prst="rect">
              <a:avLst/>
            </a:prstGeom>
            <a:noFill/>
          </p:spPr>
          <p:txBody>
            <a:bodyPr wrap="square" rtlCol="0">
              <a:spAutoFit/>
            </a:bodyPr>
            <a:lstStyle/>
            <a:p>
              <a:pPr algn="ctr"/>
              <a:r>
                <a:rPr lang="en-US" sz="2000" dirty="0">
                  <a:cs typeface="Times New Roman" panose="02020603050405020304" pitchFamily="18" charset="0"/>
                </a:rPr>
                <a:t>Summarize</a:t>
              </a:r>
            </a:p>
            <a:p>
              <a:pPr algn="ctr"/>
              <a:r>
                <a:rPr lang="en-US" sz="2000" dirty="0">
                  <a:cs typeface="Times New Roman" panose="02020603050405020304" pitchFamily="18" charset="0"/>
                </a:rPr>
                <a:t>(GPT-3)</a:t>
              </a:r>
            </a:p>
          </p:txBody>
        </p:sp>
        <p:sp>
          <p:nvSpPr>
            <p:cNvPr id="139" name="TextBox 138">
              <a:extLst>
                <a:ext uri="{FF2B5EF4-FFF2-40B4-BE49-F238E27FC236}">
                  <a16:creationId xmlns:a16="http://schemas.microsoft.com/office/drawing/2014/main" id="{9241B40B-E1CC-4750-FEA0-D37E217A1863}"/>
                </a:ext>
              </a:extLst>
            </p:cNvPr>
            <p:cNvSpPr txBox="1"/>
            <p:nvPr/>
          </p:nvSpPr>
          <p:spPr>
            <a:xfrm>
              <a:off x="17436431" y="3025810"/>
              <a:ext cx="2691824" cy="736573"/>
            </a:xfrm>
            <a:prstGeom prst="rect">
              <a:avLst/>
            </a:prstGeom>
            <a:noFill/>
          </p:spPr>
          <p:txBody>
            <a:bodyPr wrap="square" rtlCol="0">
              <a:spAutoFit/>
            </a:bodyPr>
            <a:lstStyle/>
            <a:p>
              <a:pPr algn="ctr"/>
              <a:r>
                <a:rPr lang="en-US" sz="2000" dirty="0">
                  <a:cs typeface="Times New Roman" panose="02020603050405020304" pitchFamily="18" charset="0"/>
                </a:rPr>
                <a:t>Cleaned and Summarized Texts</a:t>
              </a:r>
            </a:p>
          </p:txBody>
        </p:sp>
        <p:pic>
          <p:nvPicPr>
            <p:cNvPr id="140" name="Picture 2" descr="Plain Text Icons - Free SVG &amp; PNG Plain Text Images - Noun Project">
              <a:extLst>
                <a:ext uri="{FF2B5EF4-FFF2-40B4-BE49-F238E27FC236}">
                  <a16:creationId xmlns:a16="http://schemas.microsoft.com/office/drawing/2014/main" id="{954DCAE8-682D-F89D-476B-218B0019532F}"/>
                </a:ext>
              </a:extLst>
            </p:cNvPr>
            <p:cNvPicPr>
              <a:picLocks noChangeAspect="1" noChangeArrowheads="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33159" y="1841825"/>
              <a:ext cx="1151383" cy="1151384"/>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Plain Text Icons - Free SVG &amp; PNG Plain Text Images - Noun Project">
              <a:extLst>
                <a:ext uri="{FF2B5EF4-FFF2-40B4-BE49-F238E27FC236}">
                  <a16:creationId xmlns:a16="http://schemas.microsoft.com/office/drawing/2014/main" id="{2827AEFC-07FA-5C44-1A5E-252BA0E8C148}"/>
                </a:ext>
              </a:extLst>
            </p:cNvPr>
            <p:cNvPicPr>
              <a:picLocks noChangeAspect="1" noChangeArrowheads="1"/>
            </p:cNvPicPr>
            <p:nvPr/>
          </p:nvPicPr>
          <p:blipFill>
            <a:blip r:embed="rId20">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90644" y="1531490"/>
              <a:ext cx="1151383" cy="1151384"/>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 descr="Caption - Free social media icons">
              <a:extLst>
                <a:ext uri="{FF2B5EF4-FFF2-40B4-BE49-F238E27FC236}">
                  <a16:creationId xmlns:a16="http://schemas.microsoft.com/office/drawing/2014/main" id="{48F9D61F-A43D-29B8-F84B-D99D5A57E2A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185449" y="4248790"/>
              <a:ext cx="1195918" cy="1195919"/>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descr="Caption - Free social media icons">
              <a:extLst>
                <a:ext uri="{FF2B5EF4-FFF2-40B4-BE49-F238E27FC236}">
                  <a16:creationId xmlns:a16="http://schemas.microsoft.com/office/drawing/2014/main" id="{510AA0B7-1FA0-59C9-4C0A-5E3BD1CAA196}"/>
                </a:ext>
              </a:extLst>
            </p:cNvPr>
            <p:cNvPicPr>
              <a:picLocks noChangeAspect="1" noChangeArrowheads="1"/>
            </p:cNvPicPr>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390308" y="3788755"/>
              <a:ext cx="1323195" cy="1323196"/>
            </a:xfrm>
            <a:prstGeom prst="rect">
              <a:avLst/>
            </a:prstGeom>
            <a:noFill/>
            <a:extLst>
              <a:ext uri="{909E8E84-426E-40DD-AFC4-6F175D3DCCD1}">
                <a14:hiddenFill xmlns:a14="http://schemas.microsoft.com/office/drawing/2010/main">
                  <a:solidFill>
                    <a:srgbClr val="FFFFFF"/>
                  </a:solidFill>
                </a14:hiddenFill>
              </a:ext>
            </a:extLst>
          </p:spPr>
        </p:pic>
      </p:grpSp>
      <p:sp>
        <p:nvSpPr>
          <p:cNvPr id="144" name="AutoShape 10" descr="Reasoning black glyph icon. Draw conclusions. Deductive and inductive  reasoning. Critical thinking. Constructive explanation. Silhouette symbol  on white space. Vector isolated illustration 6563635 Vector Art at Vecteezy">
            <a:extLst>
              <a:ext uri="{FF2B5EF4-FFF2-40B4-BE49-F238E27FC236}">
                <a16:creationId xmlns:a16="http://schemas.microsoft.com/office/drawing/2014/main" id="{E5DC0BC4-5D14-1BA4-224E-791BA1FCA841}"/>
              </a:ext>
            </a:extLst>
          </p:cNvPr>
          <p:cNvSpPr>
            <a:spLocks noChangeAspect="1" noChangeArrowheads="1"/>
          </p:cNvSpPr>
          <p:nvPr/>
        </p:nvSpPr>
        <p:spPr bwMode="auto">
          <a:xfrm>
            <a:off x="22160493" y="131130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5" name="Group 144">
            <a:extLst>
              <a:ext uri="{FF2B5EF4-FFF2-40B4-BE49-F238E27FC236}">
                <a16:creationId xmlns:a16="http://schemas.microsoft.com/office/drawing/2014/main" id="{A9D14311-B9A6-66DF-3544-64B83EFEEA03}"/>
              </a:ext>
            </a:extLst>
          </p:cNvPr>
          <p:cNvGrpSpPr/>
          <p:nvPr/>
        </p:nvGrpSpPr>
        <p:grpSpPr>
          <a:xfrm>
            <a:off x="24022671" y="6352396"/>
            <a:ext cx="8308903" cy="13885955"/>
            <a:chOff x="23958095" y="9720776"/>
            <a:chExt cx="8308903" cy="13885955"/>
          </a:xfrm>
        </p:grpSpPr>
        <p:grpSp>
          <p:nvGrpSpPr>
            <p:cNvPr id="146" name="Group 145">
              <a:extLst>
                <a:ext uri="{FF2B5EF4-FFF2-40B4-BE49-F238E27FC236}">
                  <a16:creationId xmlns:a16="http://schemas.microsoft.com/office/drawing/2014/main" id="{5A8E04FF-2951-11A0-526A-8FA673473360}"/>
                </a:ext>
              </a:extLst>
            </p:cNvPr>
            <p:cNvGrpSpPr/>
            <p:nvPr/>
          </p:nvGrpSpPr>
          <p:grpSpPr>
            <a:xfrm>
              <a:off x="23958095" y="9720776"/>
              <a:ext cx="8308903" cy="13885955"/>
              <a:chOff x="11813174" y="13895708"/>
              <a:chExt cx="6721699" cy="11064462"/>
            </a:xfrm>
          </p:grpSpPr>
          <p:pic>
            <p:nvPicPr>
              <p:cNvPr id="149" name="Picture 2" descr="Function Calling Diagram Steps">
                <a:extLst>
                  <a:ext uri="{FF2B5EF4-FFF2-40B4-BE49-F238E27FC236}">
                    <a16:creationId xmlns:a16="http://schemas.microsoft.com/office/drawing/2014/main" id="{09616424-7413-CCB4-E6CC-5D3085306666}"/>
                  </a:ext>
                </a:extLst>
              </p:cNvPr>
              <p:cNvPicPr>
                <a:picLocks noChangeAspect="1" noChangeArrowheads="1"/>
              </p:cNvPicPr>
              <p:nvPr/>
            </p:nvPicPr>
            <p:blipFill rotWithShape="1">
              <a:blip r:embed="rId22">
                <a:clrChange>
                  <a:clrFrom>
                    <a:srgbClr val="F9F9F9"/>
                  </a:clrFrom>
                  <a:clrTo>
                    <a:srgbClr val="F9F9F9">
                      <a:alpha val="0"/>
                    </a:srgbClr>
                  </a:clrTo>
                </a:clrChange>
                <a:extLst>
                  <a:ext uri="{28A0092B-C50C-407E-A947-70E740481C1C}">
                    <a14:useLocalDpi xmlns:a14="http://schemas.microsoft.com/office/drawing/2010/main" val="0"/>
                  </a:ext>
                </a:extLst>
              </a:blip>
              <a:srcRect r="14501"/>
              <a:stretch>
                <a:fillRect/>
              </a:stretch>
            </p:blipFill>
            <p:spPr bwMode="auto">
              <a:xfrm>
                <a:off x="11813174" y="13895708"/>
                <a:ext cx="6573934" cy="11064462"/>
              </a:xfrm>
              <a:prstGeom prst="rect">
                <a:avLst/>
              </a:prstGeom>
              <a:noFill/>
              <a:extLst>
                <a:ext uri="{909E8E84-426E-40DD-AFC4-6F175D3DCCD1}">
                  <a14:hiddenFill xmlns:a14="http://schemas.microsoft.com/office/drawing/2010/main">
                    <a:solidFill>
                      <a:srgbClr val="FFFFFF"/>
                    </a:solidFill>
                  </a14:hiddenFill>
                </a:ext>
              </a:extLst>
            </p:spPr>
          </p:pic>
          <p:grpSp>
            <p:nvGrpSpPr>
              <p:cNvPr id="150" name="Group 149">
                <a:extLst>
                  <a:ext uri="{FF2B5EF4-FFF2-40B4-BE49-F238E27FC236}">
                    <a16:creationId xmlns:a16="http://schemas.microsoft.com/office/drawing/2014/main" id="{ECB9701C-088E-CB0C-32E2-633CA9FB2F57}"/>
                  </a:ext>
                </a:extLst>
              </p:cNvPr>
              <p:cNvGrpSpPr/>
              <p:nvPr/>
            </p:nvGrpSpPr>
            <p:grpSpPr>
              <a:xfrm>
                <a:off x="11961006" y="14245860"/>
                <a:ext cx="6573867" cy="10069722"/>
                <a:chOff x="472912" y="1682901"/>
                <a:chExt cx="6573867" cy="10069722"/>
              </a:xfrm>
            </p:grpSpPr>
            <p:sp>
              <p:nvSpPr>
                <p:cNvPr id="151" name="Rectangle: Rounded Corners 7">
                  <a:extLst>
                    <a:ext uri="{FF2B5EF4-FFF2-40B4-BE49-F238E27FC236}">
                      <a16:creationId xmlns:a16="http://schemas.microsoft.com/office/drawing/2014/main" id="{0C51C61F-2D04-5EC2-9E54-48BB9B1DE055}"/>
                    </a:ext>
                  </a:extLst>
                </p:cNvPr>
                <p:cNvSpPr/>
                <p:nvPr/>
              </p:nvSpPr>
              <p:spPr>
                <a:xfrm>
                  <a:off x="2746448" y="2902101"/>
                  <a:ext cx="2794000" cy="508000"/>
                </a:xfrm>
                <a:prstGeom prst="roundRect">
                  <a:avLst>
                    <a:gd name="adj" fmla="val 36667"/>
                  </a:avLst>
                </a:prstGeom>
                <a:solidFill>
                  <a:srgbClr val="E1E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bg2">
                          <a:lumMod val="10000"/>
                        </a:schemeClr>
                      </a:solidFill>
                      <a:latin typeface="Abadi Extra Light" panose="020B0204020104020204" pitchFamily="34" charset="0"/>
                    </a:rPr>
                    <a:t>search_texts</a:t>
                  </a:r>
                  <a:r>
                    <a:rPr lang="en-US" sz="1600" dirty="0">
                      <a:solidFill>
                        <a:schemeClr val="bg2">
                          <a:lumMod val="10000"/>
                        </a:schemeClr>
                      </a:solidFill>
                      <a:latin typeface="Abadi Extra Light" panose="020B0204020104020204" pitchFamily="34" charset="0"/>
                    </a:rPr>
                    <a:t>(query)</a:t>
                  </a:r>
                </a:p>
                <a:p>
                  <a:pPr algn="ctr"/>
                  <a:r>
                    <a:rPr lang="en-US" sz="1600" dirty="0" err="1">
                      <a:solidFill>
                        <a:schemeClr val="bg2">
                          <a:lumMod val="10000"/>
                        </a:schemeClr>
                      </a:solidFill>
                      <a:latin typeface="Abadi Extra Light" panose="020B0204020104020204" pitchFamily="34" charset="0"/>
                    </a:rPr>
                    <a:t>search_images</a:t>
                  </a:r>
                  <a:r>
                    <a:rPr lang="en-US" sz="1600" dirty="0">
                      <a:solidFill>
                        <a:schemeClr val="bg2">
                          <a:lumMod val="10000"/>
                        </a:schemeClr>
                      </a:solidFill>
                      <a:latin typeface="Abadi Extra Light" panose="020B0204020104020204" pitchFamily="34" charset="0"/>
                    </a:rPr>
                    <a:t>(query)</a:t>
                  </a:r>
                </a:p>
              </p:txBody>
            </p:sp>
            <p:sp>
              <p:nvSpPr>
                <p:cNvPr id="152" name="Rectangle: Rounded Corners 8">
                  <a:extLst>
                    <a:ext uri="{FF2B5EF4-FFF2-40B4-BE49-F238E27FC236}">
                      <a16:creationId xmlns:a16="http://schemas.microsoft.com/office/drawing/2014/main" id="{CEE16E06-D33F-9164-0FCE-2338C70ED3D7}"/>
                    </a:ext>
                  </a:extLst>
                </p:cNvPr>
                <p:cNvSpPr/>
                <p:nvPr/>
              </p:nvSpPr>
              <p:spPr>
                <a:xfrm>
                  <a:off x="472912" y="1682901"/>
                  <a:ext cx="2794000" cy="508000"/>
                </a:xfrm>
                <a:prstGeom prst="roundRect">
                  <a:avLst>
                    <a:gd name="adj" fmla="val 366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badi Extra Light" panose="020B0204020104020204" pitchFamily="34" charset="0"/>
                    </a:rPr>
                    <a:t>MuDoC</a:t>
                  </a:r>
                </a:p>
              </p:txBody>
            </p:sp>
            <p:sp>
              <p:nvSpPr>
                <p:cNvPr id="153" name="Rectangle: Rounded Corners 9">
                  <a:extLst>
                    <a:ext uri="{FF2B5EF4-FFF2-40B4-BE49-F238E27FC236}">
                      <a16:creationId xmlns:a16="http://schemas.microsoft.com/office/drawing/2014/main" id="{B33D62EA-36F9-0E7D-5F01-1D2DF2A250FE}"/>
                    </a:ext>
                  </a:extLst>
                </p:cNvPr>
                <p:cNvSpPr/>
                <p:nvPr/>
              </p:nvSpPr>
              <p:spPr>
                <a:xfrm>
                  <a:off x="5614988" y="1682901"/>
                  <a:ext cx="1431791" cy="508000"/>
                </a:xfrm>
                <a:prstGeom prst="roundRect">
                  <a:avLst>
                    <a:gd name="adj" fmla="val 366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badi Extra Light" panose="020B0204020104020204" pitchFamily="34" charset="0"/>
                    </a:rPr>
                    <a:t>GPT-4o</a:t>
                  </a:r>
                </a:p>
              </p:txBody>
            </p:sp>
            <p:sp>
              <p:nvSpPr>
                <p:cNvPr id="154" name="Rectangle: Rounded Corners 10">
                  <a:extLst>
                    <a:ext uri="{FF2B5EF4-FFF2-40B4-BE49-F238E27FC236}">
                      <a16:creationId xmlns:a16="http://schemas.microsoft.com/office/drawing/2014/main" id="{3301DAD0-B9EA-3587-75AA-28210058BBA2}"/>
                    </a:ext>
                  </a:extLst>
                </p:cNvPr>
                <p:cNvSpPr/>
                <p:nvPr/>
              </p:nvSpPr>
              <p:spPr>
                <a:xfrm>
                  <a:off x="2746448" y="3573061"/>
                  <a:ext cx="2794000" cy="508000"/>
                </a:xfrm>
                <a:prstGeom prst="roundRect">
                  <a:avLst>
                    <a:gd name="adj" fmla="val 36667"/>
                  </a:avLst>
                </a:prstGeom>
                <a:solidFill>
                  <a:srgbClr val="B1EC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10000"/>
                        </a:schemeClr>
                      </a:solidFill>
                      <a:latin typeface="Abadi Extra Light" panose="020B0204020104020204" pitchFamily="34" charset="0"/>
                    </a:rPr>
                    <a:t>What is block world problem?</a:t>
                  </a:r>
                </a:p>
              </p:txBody>
            </p:sp>
            <p:sp>
              <p:nvSpPr>
                <p:cNvPr id="155" name="Rectangle: Rounded Corners 11">
                  <a:extLst>
                    <a:ext uri="{FF2B5EF4-FFF2-40B4-BE49-F238E27FC236}">
                      <a16:creationId xmlns:a16="http://schemas.microsoft.com/office/drawing/2014/main" id="{7040F75C-1B58-9303-398E-3401E51091D6}"/>
                    </a:ext>
                  </a:extLst>
                </p:cNvPr>
                <p:cNvSpPr/>
                <p:nvPr/>
              </p:nvSpPr>
              <p:spPr>
                <a:xfrm>
                  <a:off x="2746448" y="5023282"/>
                  <a:ext cx="2794000" cy="508000"/>
                </a:xfrm>
                <a:prstGeom prst="roundRect">
                  <a:avLst>
                    <a:gd name="adj" fmla="val 36667"/>
                  </a:avLst>
                </a:prstGeom>
                <a:solidFill>
                  <a:srgbClr val="D2F5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bg2">
                          <a:lumMod val="10000"/>
                        </a:schemeClr>
                      </a:solidFill>
                      <a:latin typeface="Abadi Extra Light" panose="020B0204020104020204" pitchFamily="34" charset="0"/>
                    </a:rPr>
                    <a:t>search_texts</a:t>
                  </a:r>
                  <a:r>
                    <a:rPr lang="en-US" sz="1600" dirty="0">
                      <a:solidFill>
                        <a:schemeClr val="bg2">
                          <a:lumMod val="10000"/>
                        </a:schemeClr>
                      </a:solidFill>
                      <a:latin typeface="Abadi Extra Light" panose="020B0204020104020204" pitchFamily="34" charset="0"/>
                    </a:rPr>
                    <a:t>/images(“block world problem”)</a:t>
                  </a:r>
                </a:p>
              </p:txBody>
            </p:sp>
            <p:sp>
              <p:nvSpPr>
                <p:cNvPr id="156" name="Rectangle: Rounded Corners 12">
                  <a:extLst>
                    <a:ext uri="{FF2B5EF4-FFF2-40B4-BE49-F238E27FC236}">
                      <a16:creationId xmlns:a16="http://schemas.microsoft.com/office/drawing/2014/main" id="{4EBBE84E-0219-CE3D-971F-2C59D8BC8EAD}"/>
                    </a:ext>
                  </a:extLst>
                </p:cNvPr>
                <p:cNvSpPr/>
                <p:nvPr/>
              </p:nvSpPr>
              <p:spPr>
                <a:xfrm>
                  <a:off x="824376" y="6478745"/>
                  <a:ext cx="2257352" cy="508000"/>
                </a:xfrm>
                <a:prstGeom prst="roundRect">
                  <a:avLst>
                    <a:gd name="adj" fmla="val 36667"/>
                  </a:avLst>
                </a:prstGeom>
                <a:solidFill>
                  <a:srgbClr val="FFC7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bg2">
                          <a:lumMod val="10000"/>
                        </a:schemeClr>
                      </a:solidFill>
                      <a:latin typeface="Abadi Extra Light" panose="020B0204020104020204" pitchFamily="34" charset="0"/>
                    </a:rPr>
                    <a:t>search_images</a:t>
                  </a:r>
                  <a:r>
                    <a:rPr lang="en-US" sz="1600" dirty="0">
                      <a:solidFill>
                        <a:schemeClr val="bg2">
                          <a:lumMod val="10000"/>
                        </a:schemeClr>
                      </a:solidFill>
                      <a:latin typeface="Abadi Extra Light" panose="020B0204020104020204" pitchFamily="34" charset="0"/>
                    </a:rPr>
                    <a:t>(“block world problem”)</a:t>
                  </a:r>
                </a:p>
              </p:txBody>
            </p:sp>
            <p:sp>
              <p:nvSpPr>
                <p:cNvPr id="157" name="Rectangle: Rounded Corners 13">
                  <a:extLst>
                    <a:ext uri="{FF2B5EF4-FFF2-40B4-BE49-F238E27FC236}">
                      <a16:creationId xmlns:a16="http://schemas.microsoft.com/office/drawing/2014/main" id="{A0A4725D-6546-71E9-673D-EF9A5D2C5B32}"/>
                    </a:ext>
                  </a:extLst>
                </p:cNvPr>
                <p:cNvSpPr/>
                <p:nvPr/>
              </p:nvSpPr>
              <p:spPr>
                <a:xfrm>
                  <a:off x="824376" y="7506900"/>
                  <a:ext cx="2257352" cy="508000"/>
                </a:xfrm>
                <a:prstGeom prst="roundRect">
                  <a:avLst>
                    <a:gd name="adj" fmla="val 36667"/>
                  </a:avLst>
                </a:prstGeom>
                <a:solidFill>
                  <a:srgbClr val="E1E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10000"/>
                        </a:schemeClr>
                      </a:solidFill>
                      <a:latin typeface="Abadi Extra Light" panose="020B0204020104020204" pitchFamily="34" charset="0"/>
                    </a:rPr>
                    <a:t>{“results”: [“</a:t>
                  </a:r>
                  <a:r>
                    <a:rPr lang="en-US" sz="1600" dirty="0" err="1">
                      <a:solidFill>
                        <a:schemeClr val="bg2">
                          <a:lumMod val="10000"/>
                        </a:schemeClr>
                      </a:solidFill>
                      <a:latin typeface="Abadi Extra Light" panose="020B0204020104020204" pitchFamily="34" charset="0"/>
                    </a:rPr>
                    <a:t>img</a:t>
                  </a:r>
                  <a:r>
                    <a:rPr lang="en-US" sz="1600" dirty="0">
                      <a:solidFill>
                        <a:schemeClr val="bg2">
                          <a:lumMod val="10000"/>
                        </a:schemeClr>
                      </a:solidFill>
                      <a:latin typeface="Abadi Extra Light" panose="020B0204020104020204" pitchFamily="34" charset="0"/>
                    </a:rPr>
                    <a:t>…”, …]}</a:t>
                  </a:r>
                </a:p>
              </p:txBody>
            </p:sp>
            <p:sp>
              <p:nvSpPr>
                <p:cNvPr id="158" name="Rectangle: Rounded Corners 14">
                  <a:extLst>
                    <a:ext uri="{FF2B5EF4-FFF2-40B4-BE49-F238E27FC236}">
                      <a16:creationId xmlns:a16="http://schemas.microsoft.com/office/drawing/2014/main" id="{72A903DA-F95C-42F5-CFDA-AD04151CD467}"/>
                    </a:ext>
                  </a:extLst>
                </p:cNvPr>
                <p:cNvSpPr/>
                <p:nvPr/>
              </p:nvSpPr>
              <p:spPr>
                <a:xfrm>
                  <a:off x="2746448" y="9801389"/>
                  <a:ext cx="2794000" cy="508000"/>
                </a:xfrm>
                <a:prstGeom prst="roundRect">
                  <a:avLst>
                    <a:gd name="adj" fmla="val 36667"/>
                  </a:avLst>
                </a:prstGeom>
                <a:solidFill>
                  <a:srgbClr val="B1EC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10000"/>
                        </a:schemeClr>
                      </a:solidFill>
                      <a:latin typeface="Abadi Extra Light" panose="020B0204020104020204" pitchFamily="34" charset="0"/>
                    </a:rPr>
                    <a:t>{“results”: [“…”, …]}</a:t>
                  </a:r>
                </a:p>
              </p:txBody>
            </p:sp>
            <p:sp>
              <p:nvSpPr>
                <p:cNvPr id="159" name="Rectangle: Rounded Corners 15">
                  <a:extLst>
                    <a:ext uri="{FF2B5EF4-FFF2-40B4-BE49-F238E27FC236}">
                      <a16:creationId xmlns:a16="http://schemas.microsoft.com/office/drawing/2014/main" id="{E78574FC-E4D2-87FF-8BB6-236BD8C6618E}"/>
                    </a:ext>
                  </a:extLst>
                </p:cNvPr>
                <p:cNvSpPr/>
                <p:nvPr/>
              </p:nvSpPr>
              <p:spPr>
                <a:xfrm>
                  <a:off x="2803154" y="11244623"/>
                  <a:ext cx="2794000" cy="508000"/>
                </a:xfrm>
                <a:prstGeom prst="roundRect">
                  <a:avLst>
                    <a:gd name="adj" fmla="val 36667"/>
                  </a:avLst>
                </a:prstGeom>
                <a:solidFill>
                  <a:srgbClr val="D2F5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10000"/>
                        </a:schemeClr>
                      </a:solidFill>
                      <a:latin typeface="Abadi Extra Light" panose="020B0204020104020204" pitchFamily="34" charset="0"/>
                    </a:rPr>
                    <a:t>Block world problem is… </a:t>
                  </a:r>
                </a:p>
                <a:p>
                  <a:pPr algn="ctr"/>
                  <a:r>
                    <a:rPr lang="en-US" sz="1600" dirty="0">
                      <a:solidFill>
                        <a:schemeClr val="bg2">
                          <a:lumMod val="10000"/>
                        </a:schemeClr>
                      </a:solidFill>
                      <a:latin typeface="Abadi Extra Light" panose="020B0204020104020204" pitchFamily="34" charset="0"/>
                    </a:rPr>
                    <a:t>&lt;</a:t>
                  </a:r>
                  <a:r>
                    <a:rPr lang="en-US" sz="1600" dirty="0" err="1">
                      <a:solidFill>
                        <a:schemeClr val="bg2">
                          <a:lumMod val="10000"/>
                        </a:schemeClr>
                      </a:solidFill>
                      <a:latin typeface="Abadi Extra Light" panose="020B0204020104020204" pitchFamily="34" charset="0"/>
                    </a:rPr>
                    <a:t>img</a:t>
                  </a:r>
                  <a:r>
                    <a:rPr lang="en-US" sz="1600" dirty="0">
                      <a:solidFill>
                        <a:schemeClr val="bg2">
                          <a:lumMod val="10000"/>
                        </a:schemeClr>
                      </a:solidFill>
                      <a:latin typeface="Abadi Extra Light" panose="020B0204020104020204" pitchFamily="34" charset="0"/>
                    </a:rPr>
                    <a:t> </a:t>
                  </a:r>
                  <a:r>
                    <a:rPr lang="en-US" sz="1600" dirty="0" err="1">
                      <a:solidFill>
                        <a:schemeClr val="bg2">
                          <a:lumMod val="10000"/>
                        </a:schemeClr>
                      </a:solidFill>
                      <a:latin typeface="Abadi Extra Light" panose="020B0204020104020204" pitchFamily="34" charset="0"/>
                    </a:rPr>
                    <a:t>src</a:t>
                  </a:r>
                  <a:r>
                    <a:rPr lang="en-US" sz="1600" dirty="0">
                      <a:solidFill>
                        <a:schemeClr val="bg2">
                          <a:lumMod val="10000"/>
                        </a:schemeClr>
                      </a:solidFill>
                      <a:latin typeface="Abadi Extra Light" panose="020B0204020104020204" pitchFamily="34" charset="0"/>
                    </a:rPr>
                    <a:t> =“…”&gt;</a:t>
                  </a:r>
                </a:p>
              </p:txBody>
            </p:sp>
          </p:grpSp>
        </p:grpSp>
        <p:pic>
          <p:nvPicPr>
            <p:cNvPr id="147" name="Picture 146" descr="A black and white image of gears&#10;&#10;AI-generated content may be incorrect.">
              <a:extLst>
                <a:ext uri="{FF2B5EF4-FFF2-40B4-BE49-F238E27FC236}">
                  <a16:creationId xmlns:a16="http://schemas.microsoft.com/office/drawing/2014/main" id="{051058D6-3249-784D-EB29-0EF486BC52B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0351484" y="13073001"/>
              <a:ext cx="867550" cy="867550"/>
            </a:xfrm>
            <a:prstGeom prst="rect">
              <a:avLst/>
            </a:prstGeom>
          </p:spPr>
        </p:pic>
        <p:pic>
          <p:nvPicPr>
            <p:cNvPr id="148" name="Picture 147" descr="A black and white image of gears&#10;&#10;AI-generated content may be incorrect.">
              <a:extLst>
                <a:ext uri="{FF2B5EF4-FFF2-40B4-BE49-F238E27FC236}">
                  <a16:creationId xmlns:a16="http://schemas.microsoft.com/office/drawing/2014/main" id="{A3B18955-C15E-968A-8746-4ABFC7702FB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0274946" y="20874922"/>
              <a:ext cx="867550" cy="867550"/>
            </a:xfrm>
            <a:prstGeom prst="rect">
              <a:avLst/>
            </a:prstGeom>
          </p:spPr>
        </p:pic>
      </p:grpSp>
      <p:grpSp>
        <p:nvGrpSpPr>
          <p:cNvPr id="162" name="Group 161">
            <a:extLst>
              <a:ext uri="{FF2B5EF4-FFF2-40B4-BE49-F238E27FC236}">
                <a16:creationId xmlns:a16="http://schemas.microsoft.com/office/drawing/2014/main" id="{AE46492B-E09A-E46A-2CA1-85409F00E7B9}"/>
              </a:ext>
            </a:extLst>
          </p:cNvPr>
          <p:cNvGrpSpPr/>
          <p:nvPr/>
        </p:nvGrpSpPr>
        <p:grpSpPr>
          <a:xfrm>
            <a:off x="24283248" y="19801862"/>
            <a:ext cx="2539148" cy="867550"/>
            <a:chOff x="26448683" y="23212609"/>
            <a:chExt cx="2539148" cy="867550"/>
          </a:xfrm>
        </p:grpSpPr>
        <p:pic>
          <p:nvPicPr>
            <p:cNvPr id="163" name="Picture 162" descr="A black and white image of gears&#10;&#10;AI-generated content may be incorrect.">
              <a:extLst>
                <a:ext uri="{FF2B5EF4-FFF2-40B4-BE49-F238E27FC236}">
                  <a16:creationId xmlns:a16="http://schemas.microsoft.com/office/drawing/2014/main" id="{E39F7F56-CEDB-BA7C-CB85-371F79979AA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6448683" y="23212609"/>
              <a:ext cx="867550" cy="867550"/>
            </a:xfrm>
            <a:prstGeom prst="rect">
              <a:avLst/>
            </a:prstGeom>
          </p:spPr>
        </p:pic>
        <p:sp>
          <p:nvSpPr>
            <p:cNvPr id="164" name="TextBox 163">
              <a:extLst>
                <a:ext uri="{FF2B5EF4-FFF2-40B4-BE49-F238E27FC236}">
                  <a16:creationId xmlns:a16="http://schemas.microsoft.com/office/drawing/2014/main" id="{1069A1E4-3FA0-0401-0C10-621B261A9FF3}"/>
                </a:ext>
              </a:extLst>
            </p:cNvPr>
            <p:cNvSpPr txBox="1"/>
            <p:nvPr/>
          </p:nvSpPr>
          <p:spPr>
            <a:xfrm>
              <a:off x="27231568" y="23423227"/>
              <a:ext cx="1756263" cy="461665"/>
            </a:xfrm>
            <a:prstGeom prst="rect">
              <a:avLst/>
            </a:prstGeom>
            <a:noFill/>
          </p:spPr>
          <p:txBody>
            <a:bodyPr wrap="square" rtlCol="0">
              <a:spAutoFit/>
            </a:bodyPr>
            <a:lstStyle/>
            <a:p>
              <a:r>
                <a:rPr lang="en-US" sz="2400"/>
                <a:t>- Reasoning</a:t>
              </a:r>
            </a:p>
          </p:txBody>
        </p:sp>
      </p:grpSp>
      <p:pic>
        <p:nvPicPr>
          <p:cNvPr id="184" name="Picture 4" descr="Robot - Free technology icons">
            <a:extLst>
              <a:ext uri="{FF2B5EF4-FFF2-40B4-BE49-F238E27FC236}">
                <a16:creationId xmlns:a16="http://schemas.microsoft.com/office/drawing/2014/main" id="{B166A735-6D3C-69AD-8442-DDE6EDD9880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06908" y="5579870"/>
            <a:ext cx="1300806" cy="1300806"/>
          </a:xfrm>
          <a:prstGeom prst="rect">
            <a:avLst/>
          </a:prstGeom>
          <a:noFill/>
          <a:extLst>
            <a:ext uri="{909E8E84-426E-40DD-AFC4-6F175D3DCCD1}">
              <a14:hiddenFill xmlns:a14="http://schemas.microsoft.com/office/drawing/2010/main">
                <a:solidFill>
                  <a:srgbClr val="FFFFFF"/>
                </a:solidFill>
              </a14:hiddenFill>
            </a:ext>
          </a:extLst>
        </p:spPr>
      </p:pic>
      <p:sp>
        <p:nvSpPr>
          <p:cNvPr id="185" name="TextBox 184">
            <a:extLst>
              <a:ext uri="{FF2B5EF4-FFF2-40B4-BE49-F238E27FC236}">
                <a16:creationId xmlns:a16="http://schemas.microsoft.com/office/drawing/2014/main" id="{892D2040-8529-A41D-D113-A95AD126E532}"/>
              </a:ext>
            </a:extLst>
          </p:cNvPr>
          <p:cNvSpPr txBox="1"/>
          <p:nvPr/>
        </p:nvSpPr>
        <p:spPr>
          <a:xfrm>
            <a:off x="27590276" y="27571352"/>
            <a:ext cx="4115805" cy="2677656"/>
          </a:xfrm>
          <a:prstGeom prst="rect">
            <a:avLst/>
          </a:prstGeom>
          <a:noFill/>
        </p:spPr>
        <p:txBody>
          <a:bodyPr wrap="square" rtlCol="0">
            <a:spAutoFit/>
          </a:bodyPr>
          <a:lstStyle/>
          <a:p>
            <a:r>
              <a:rPr lang="en-US" sz="2800" b="1"/>
              <a:t>Source Attribution:</a:t>
            </a:r>
            <a:r>
              <a:rPr lang="en-US" sz="2800"/>
              <a:t> Answers include precise citations to course material, enabling easy verification of grounded truth.</a:t>
            </a:r>
            <a:endParaRPr lang="en-US" sz="2800" b="1"/>
          </a:p>
        </p:txBody>
      </p:sp>
      <p:pic>
        <p:nvPicPr>
          <p:cNvPr id="186" name="Picture 10" descr="Details, information, location icon - Download on Iconfinder">
            <a:extLst>
              <a:ext uri="{FF2B5EF4-FFF2-40B4-BE49-F238E27FC236}">
                <a16:creationId xmlns:a16="http://schemas.microsoft.com/office/drawing/2014/main" id="{54623CC9-ECAA-17A1-52E2-D6FBFE8D612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661822" y="27749456"/>
            <a:ext cx="1989651" cy="1989651"/>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a:extLst>
              <a:ext uri="{FF2B5EF4-FFF2-40B4-BE49-F238E27FC236}">
                <a16:creationId xmlns:a16="http://schemas.microsoft.com/office/drawing/2014/main" id="{57C538DB-CCFC-4162-38F7-1B522FACFD8C}"/>
              </a:ext>
            </a:extLst>
          </p:cNvPr>
          <p:cNvSpPr txBox="1"/>
          <p:nvPr/>
        </p:nvSpPr>
        <p:spPr>
          <a:xfrm>
            <a:off x="14383210" y="27567555"/>
            <a:ext cx="4115805" cy="2677656"/>
          </a:xfrm>
          <a:prstGeom prst="rect">
            <a:avLst/>
          </a:prstGeom>
          <a:noFill/>
        </p:spPr>
        <p:txBody>
          <a:bodyPr wrap="square" rtlCol="0">
            <a:spAutoFit/>
          </a:bodyPr>
          <a:lstStyle/>
          <a:p>
            <a:r>
              <a:rPr lang="en-US" sz="2800" b="1"/>
              <a:t>Scalability: </a:t>
            </a:r>
          </a:p>
          <a:p>
            <a:r>
              <a:rPr lang="en-US" sz="2800"/>
              <a:t>A microservice architecture allows each component to scale independently for high availability.</a:t>
            </a:r>
          </a:p>
        </p:txBody>
      </p:sp>
      <p:pic>
        <p:nvPicPr>
          <p:cNvPr id="188" name="Picture 12" descr="Scalability - Free arrows icons">
            <a:extLst>
              <a:ext uri="{FF2B5EF4-FFF2-40B4-BE49-F238E27FC236}">
                <a16:creationId xmlns:a16="http://schemas.microsoft.com/office/drawing/2014/main" id="{10D2B5AF-D2A6-DF6F-363F-778CB337301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353566" y="28019354"/>
            <a:ext cx="1728793" cy="1728793"/>
          </a:xfrm>
          <a:prstGeom prst="rect">
            <a:avLst/>
          </a:prstGeom>
          <a:noFill/>
          <a:extLst>
            <a:ext uri="{909E8E84-426E-40DD-AFC4-6F175D3DCCD1}">
              <a14:hiddenFill xmlns:a14="http://schemas.microsoft.com/office/drawing/2010/main">
                <a:solidFill>
                  <a:srgbClr val="FFFFFF"/>
                </a:solidFill>
              </a14:hiddenFill>
            </a:ext>
          </a:extLst>
        </p:spPr>
      </p:pic>
      <p:sp>
        <p:nvSpPr>
          <p:cNvPr id="189" name="TextBox 188">
            <a:extLst>
              <a:ext uri="{FF2B5EF4-FFF2-40B4-BE49-F238E27FC236}">
                <a16:creationId xmlns:a16="http://schemas.microsoft.com/office/drawing/2014/main" id="{AF8E78EC-4274-2834-85C4-E49E87428BA7}"/>
              </a:ext>
            </a:extLst>
          </p:cNvPr>
          <p:cNvSpPr txBox="1"/>
          <p:nvPr/>
        </p:nvSpPr>
        <p:spPr>
          <a:xfrm>
            <a:off x="21062813" y="27474032"/>
            <a:ext cx="4403210" cy="3108543"/>
          </a:xfrm>
          <a:prstGeom prst="rect">
            <a:avLst/>
          </a:prstGeom>
          <a:noFill/>
        </p:spPr>
        <p:txBody>
          <a:bodyPr wrap="square" rtlCol="0">
            <a:spAutoFit/>
          </a:bodyPr>
          <a:lstStyle/>
          <a:p>
            <a:r>
              <a:rPr lang="en-US" sz="2800" b="1"/>
              <a:t>Multimodal Answers: </a:t>
            </a:r>
            <a:r>
              <a:rPr lang="en-US" sz="2800"/>
              <a:t>Enhances student understanding by generating comprehensive answers that combine explanatory text with relevant visuals.</a:t>
            </a:r>
          </a:p>
        </p:txBody>
      </p:sp>
      <p:pic>
        <p:nvPicPr>
          <p:cNvPr id="190" name="Picture 14" descr="Chat, communication, log, padlock, safety, secure, security icon - Download  on Iconfinder">
            <a:extLst>
              <a:ext uri="{FF2B5EF4-FFF2-40B4-BE49-F238E27FC236}">
                <a16:creationId xmlns:a16="http://schemas.microsoft.com/office/drawing/2014/main" id="{928952D1-E354-B561-AE8A-56D892EDB43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943224" y="28016945"/>
            <a:ext cx="1731202" cy="1731202"/>
          </a:xfrm>
          <a:prstGeom prst="rect">
            <a:avLst/>
          </a:prstGeom>
          <a:noFill/>
          <a:extLst>
            <a:ext uri="{909E8E84-426E-40DD-AFC4-6F175D3DCCD1}">
              <a14:hiddenFill xmlns:a14="http://schemas.microsoft.com/office/drawing/2010/main">
                <a:solidFill>
                  <a:srgbClr val="FFFFFF"/>
                </a:solidFill>
              </a14:hiddenFill>
            </a:ext>
          </a:extLst>
        </p:spPr>
      </p:pic>
      <p:cxnSp>
        <p:nvCxnSpPr>
          <p:cNvPr id="191" name="Straight Connector 190">
            <a:extLst>
              <a:ext uri="{FF2B5EF4-FFF2-40B4-BE49-F238E27FC236}">
                <a16:creationId xmlns:a16="http://schemas.microsoft.com/office/drawing/2014/main" id="{AE3B9704-3E98-B847-4580-E773317F8F3A}"/>
              </a:ext>
            </a:extLst>
          </p:cNvPr>
          <p:cNvCxnSpPr>
            <a:cxnSpLocks/>
          </p:cNvCxnSpPr>
          <p:nvPr/>
        </p:nvCxnSpPr>
        <p:spPr>
          <a:xfrm>
            <a:off x="12109910" y="26718338"/>
            <a:ext cx="19671379" cy="0"/>
          </a:xfrm>
          <a:prstGeom prst="line">
            <a:avLst/>
          </a:prstGeom>
          <a:ln w="34925">
            <a:solidFill>
              <a:schemeClr val="bg2">
                <a:lumMod val="75000"/>
              </a:schemeClr>
            </a:solidFill>
            <a:prstDash val="dash"/>
          </a:ln>
        </p:spPr>
        <p:style>
          <a:lnRef idx="1">
            <a:schemeClr val="accent3"/>
          </a:lnRef>
          <a:fillRef idx="0">
            <a:schemeClr val="accent3"/>
          </a:fillRef>
          <a:effectRef idx="0">
            <a:schemeClr val="accent3"/>
          </a:effectRef>
          <a:fontRef idx="minor">
            <a:schemeClr val="tx1"/>
          </a:fontRef>
        </p:style>
      </p:cxnSp>
      <p:pic>
        <p:nvPicPr>
          <p:cNvPr id="192" name="Picture 18" descr="Objective Icons - Free SVG &amp; PNG Objective Images - Noun Project">
            <a:extLst>
              <a:ext uri="{FF2B5EF4-FFF2-40B4-BE49-F238E27FC236}">
                <a16:creationId xmlns:a16="http://schemas.microsoft.com/office/drawing/2014/main" id="{7791E01D-F007-C05F-AD00-F6971BCB3DF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4245" y="7651463"/>
            <a:ext cx="1510204" cy="151020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6">
            <a:extLst>
              <a:ext uri="{FF2B5EF4-FFF2-40B4-BE49-F238E27FC236}">
                <a16:creationId xmlns:a16="http://schemas.microsoft.com/office/drawing/2014/main" id="{01A30499-2C8C-F3DF-513E-183981A5A195}"/>
              </a:ext>
            </a:extLst>
          </p:cNvPr>
          <p:cNvSpPr txBox="1">
            <a:spLocks/>
          </p:cNvSpPr>
          <p:nvPr/>
        </p:nvSpPr>
        <p:spPr>
          <a:xfrm>
            <a:off x="5932593" y="1842853"/>
            <a:ext cx="31998968" cy="1405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a:solidFill>
                  <a:schemeClr val="bg1"/>
                </a:solidFill>
              </a:rPr>
              <a:t>Vishita Batra, Jizhou Chen</a:t>
            </a:r>
            <a:r>
              <a:rPr lang="en-US" sz="4800">
                <a:solidFill>
                  <a:schemeClr val="bg1"/>
                </a:solidFill>
                <a:latin typeface="+mj-lt"/>
              </a:rPr>
              <a:t>,</a:t>
            </a:r>
            <a:r>
              <a:rPr lang="en-US" sz="4800">
                <a:solidFill>
                  <a:schemeClr val="bg1"/>
                </a:solidFill>
              </a:rPr>
              <a:t> Cristina DeLisle,</a:t>
            </a:r>
            <a:r>
              <a:rPr lang="en-US" sz="4800">
                <a:solidFill>
                  <a:schemeClr val="bg1"/>
                </a:solidFill>
                <a:latin typeface="+mj-lt"/>
              </a:rPr>
              <a:t> Sandeep Kakar, Isaac Lo, </a:t>
            </a:r>
            <a:r>
              <a:rPr lang="en-US" sz="4800">
                <a:solidFill>
                  <a:schemeClr val="bg1"/>
                </a:solidFill>
              </a:rPr>
              <a:t>Maisha Mahmood, Pratyusha Maiti, Jan Ramos, </a:t>
            </a:r>
            <a:r>
              <a:rPr lang="en-US" sz="4800">
                <a:solidFill>
                  <a:schemeClr val="bg1"/>
                </a:solidFill>
                <a:latin typeface="+mj-lt"/>
              </a:rPr>
              <a:t>Shay Samat</a:t>
            </a:r>
            <a:r>
              <a:rPr lang="en-US" sz="4800">
                <a:solidFill>
                  <a:schemeClr val="bg1"/>
                </a:solidFill>
              </a:rPr>
              <a:t>, Karan Taneja</a:t>
            </a:r>
            <a:r>
              <a:rPr lang="en-US" sz="4800">
                <a:solidFill>
                  <a:schemeClr val="bg1"/>
                </a:solidFill>
                <a:latin typeface="+mj-lt"/>
              </a:rPr>
              <a:t>, Qiuchen Wang, Ashok Goel</a:t>
            </a:r>
          </a:p>
        </p:txBody>
      </p:sp>
      <p:grpSp>
        <p:nvGrpSpPr>
          <p:cNvPr id="232" name="Group 231">
            <a:extLst>
              <a:ext uri="{FF2B5EF4-FFF2-40B4-BE49-F238E27FC236}">
                <a16:creationId xmlns:a16="http://schemas.microsoft.com/office/drawing/2014/main" id="{34869A19-CA45-6350-D182-6184E81B201E}"/>
              </a:ext>
            </a:extLst>
          </p:cNvPr>
          <p:cNvGrpSpPr/>
          <p:nvPr/>
        </p:nvGrpSpPr>
        <p:grpSpPr>
          <a:xfrm>
            <a:off x="11801154" y="6720074"/>
            <a:ext cx="11792307" cy="5371883"/>
            <a:chOff x="11714068" y="6894246"/>
            <a:chExt cx="11792307" cy="5371883"/>
          </a:xfrm>
        </p:grpSpPr>
        <p:grpSp>
          <p:nvGrpSpPr>
            <p:cNvPr id="231" name="Group 230">
              <a:extLst>
                <a:ext uri="{FF2B5EF4-FFF2-40B4-BE49-F238E27FC236}">
                  <a16:creationId xmlns:a16="http://schemas.microsoft.com/office/drawing/2014/main" id="{106B61CB-F844-2CEC-C6EC-7B04DCCB0576}"/>
                </a:ext>
              </a:extLst>
            </p:cNvPr>
            <p:cNvGrpSpPr/>
            <p:nvPr/>
          </p:nvGrpSpPr>
          <p:grpSpPr>
            <a:xfrm>
              <a:off x="11714068" y="6894246"/>
              <a:ext cx="11792307" cy="5371883"/>
              <a:chOff x="11714068" y="6894246"/>
              <a:chExt cx="11792307" cy="5371883"/>
            </a:xfrm>
          </p:grpSpPr>
          <p:sp>
            <p:nvSpPr>
              <p:cNvPr id="196" name="Rounded Rectangle 195">
                <a:extLst>
                  <a:ext uri="{FF2B5EF4-FFF2-40B4-BE49-F238E27FC236}">
                    <a16:creationId xmlns:a16="http://schemas.microsoft.com/office/drawing/2014/main" id="{2A7E7FFB-58EA-BF1C-4FF0-D1750A0C003A}"/>
                  </a:ext>
                </a:extLst>
              </p:cNvPr>
              <p:cNvSpPr/>
              <p:nvPr/>
            </p:nvSpPr>
            <p:spPr>
              <a:xfrm>
                <a:off x="12315293" y="6894246"/>
                <a:ext cx="5982758" cy="1648852"/>
              </a:xfrm>
              <a:prstGeom prst="roundRect">
                <a:avLst/>
              </a:prstGeom>
              <a:solidFill>
                <a:schemeClr val="accent1">
                  <a:alpha val="15000"/>
                </a:schemeClr>
              </a:solidFill>
              <a:ln>
                <a:solidFill>
                  <a:schemeClr val="tx1">
                    <a:lumMod val="65000"/>
                    <a:lumOff val="3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a:extLst>
                  <a:ext uri="{FF2B5EF4-FFF2-40B4-BE49-F238E27FC236}">
                    <a16:creationId xmlns:a16="http://schemas.microsoft.com/office/drawing/2014/main" id="{98619AE5-07A9-CEFE-9814-41227809FF06}"/>
                  </a:ext>
                </a:extLst>
              </p:cNvPr>
              <p:cNvGrpSpPr/>
              <p:nvPr/>
            </p:nvGrpSpPr>
            <p:grpSpPr>
              <a:xfrm>
                <a:off x="11714068" y="7018751"/>
                <a:ext cx="11792307" cy="5247378"/>
                <a:chOff x="11714068" y="7018751"/>
                <a:chExt cx="11792307" cy="5247378"/>
              </a:xfrm>
            </p:grpSpPr>
            <p:grpSp>
              <p:nvGrpSpPr>
                <p:cNvPr id="41" name="Group 40">
                  <a:extLst>
                    <a:ext uri="{FF2B5EF4-FFF2-40B4-BE49-F238E27FC236}">
                      <a16:creationId xmlns:a16="http://schemas.microsoft.com/office/drawing/2014/main" id="{697468CA-45DA-D7D8-0E1A-BD0B7660EBDD}"/>
                    </a:ext>
                  </a:extLst>
                </p:cNvPr>
                <p:cNvGrpSpPr/>
                <p:nvPr/>
              </p:nvGrpSpPr>
              <p:grpSpPr>
                <a:xfrm>
                  <a:off x="11714068" y="7018751"/>
                  <a:ext cx="11792307" cy="5247378"/>
                  <a:chOff x="14466757" y="16496527"/>
                  <a:chExt cx="14335826" cy="6268897"/>
                </a:xfrm>
              </p:grpSpPr>
              <p:grpSp>
                <p:nvGrpSpPr>
                  <p:cNvPr id="42" name="Group 41">
                    <a:extLst>
                      <a:ext uri="{FF2B5EF4-FFF2-40B4-BE49-F238E27FC236}">
                        <a16:creationId xmlns:a16="http://schemas.microsoft.com/office/drawing/2014/main" id="{D82A094F-B288-19A8-5E60-C5499D834F06}"/>
                      </a:ext>
                    </a:extLst>
                  </p:cNvPr>
                  <p:cNvGrpSpPr/>
                  <p:nvPr/>
                </p:nvGrpSpPr>
                <p:grpSpPr>
                  <a:xfrm>
                    <a:off x="14466757" y="16496527"/>
                    <a:ext cx="14335826" cy="6268897"/>
                    <a:chOff x="11254401" y="16515952"/>
                    <a:chExt cx="14335826" cy="6268897"/>
                  </a:xfrm>
                </p:grpSpPr>
                <p:grpSp>
                  <p:nvGrpSpPr>
                    <p:cNvPr id="44" name="Group 43">
                      <a:extLst>
                        <a:ext uri="{FF2B5EF4-FFF2-40B4-BE49-F238E27FC236}">
                          <a16:creationId xmlns:a16="http://schemas.microsoft.com/office/drawing/2014/main" id="{3F0151A6-DD9D-942A-D3C0-A14CE183209F}"/>
                        </a:ext>
                      </a:extLst>
                    </p:cNvPr>
                    <p:cNvGrpSpPr/>
                    <p:nvPr/>
                  </p:nvGrpSpPr>
                  <p:grpSpPr>
                    <a:xfrm>
                      <a:off x="11254401" y="16515952"/>
                      <a:ext cx="14335826" cy="6268897"/>
                      <a:chOff x="11110866" y="16379663"/>
                      <a:chExt cx="14335826" cy="6268897"/>
                    </a:xfrm>
                  </p:grpSpPr>
                  <p:pic>
                    <p:nvPicPr>
                      <p:cNvPr id="46" name="Picture 24">
                        <a:extLst>
                          <a:ext uri="{FF2B5EF4-FFF2-40B4-BE49-F238E27FC236}">
                            <a16:creationId xmlns:a16="http://schemas.microsoft.com/office/drawing/2014/main" id="{6E569597-B848-522F-F505-259FEEDEF18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420258" y="16475679"/>
                        <a:ext cx="3668249" cy="1736212"/>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8FEDA8A6-AE7A-E0D2-A211-CB0633E7C48F}"/>
                          </a:ext>
                        </a:extLst>
                      </p:cNvPr>
                      <p:cNvGrpSpPr/>
                      <p:nvPr/>
                    </p:nvGrpSpPr>
                    <p:grpSpPr>
                      <a:xfrm>
                        <a:off x="11110866" y="16698255"/>
                        <a:ext cx="14335826" cy="5950305"/>
                        <a:chOff x="11110866" y="16698255"/>
                        <a:chExt cx="14335826" cy="5950305"/>
                      </a:xfrm>
                    </p:grpSpPr>
                    <p:grpSp>
                      <p:nvGrpSpPr>
                        <p:cNvPr id="49" name="Group 48">
                          <a:extLst>
                            <a:ext uri="{FF2B5EF4-FFF2-40B4-BE49-F238E27FC236}">
                              <a16:creationId xmlns:a16="http://schemas.microsoft.com/office/drawing/2014/main" id="{3135E2F7-BF78-2947-21FC-225583DB9958}"/>
                            </a:ext>
                          </a:extLst>
                        </p:cNvPr>
                        <p:cNvGrpSpPr/>
                        <p:nvPr/>
                      </p:nvGrpSpPr>
                      <p:grpSpPr>
                        <a:xfrm>
                          <a:off x="11399515" y="16698255"/>
                          <a:ext cx="14047177" cy="5724146"/>
                          <a:chOff x="16029832" y="19814952"/>
                          <a:chExt cx="11490116" cy="4797840"/>
                        </a:xfrm>
                      </p:grpSpPr>
                      <p:sp>
                        <p:nvSpPr>
                          <p:cNvPr id="51" name="TextBox 50">
                            <a:extLst>
                              <a:ext uri="{FF2B5EF4-FFF2-40B4-BE49-F238E27FC236}">
                                <a16:creationId xmlns:a16="http://schemas.microsoft.com/office/drawing/2014/main" id="{838A73DE-9536-17DB-A2EA-F86C784A37FE}"/>
                              </a:ext>
                            </a:extLst>
                          </p:cNvPr>
                          <p:cNvSpPr txBox="1"/>
                          <p:nvPr/>
                        </p:nvSpPr>
                        <p:spPr>
                          <a:xfrm>
                            <a:off x="25583318" y="23576641"/>
                            <a:ext cx="1936630" cy="954107"/>
                          </a:xfrm>
                          <a:prstGeom prst="rect">
                            <a:avLst/>
                          </a:prstGeom>
                          <a:noFill/>
                        </p:spPr>
                        <p:txBody>
                          <a:bodyPr wrap="square">
                            <a:spAutoFit/>
                          </a:bodyPr>
                          <a:lstStyle/>
                          <a:p>
                            <a:r>
                              <a:rPr lang="en-US" sz="2800">
                                <a:effectLst/>
                              </a:rPr>
                              <a:t>Embedding Model</a:t>
                            </a:r>
                            <a:endParaRPr lang="en-US" sz="2800"/>
                          </a:p>
                        </p:txBody>
                      </p:sp>
                      <p:sp>
                        <p:nvSpPr>
                          <p:cNvPr id="52" name="TextBox 51">
                            <a:extLst>
                              <a:ext uri="{FF2B5EF4-FFF2-40B4-BE49-F238E27FC236}">
                                <a16:creationId xmlns:a16="http://schemas.microsoft.com/office/drawing/2014/main" id="{DABBF92D-60C4-D6E4-0648-0E9EE99DF380}"/>
                              </a:ext>
                            </a:extLst>
                          </p:cNvPr>
                          <p:cNvSpPr txBox="1"/>
                          <p:nvPr/>
                        </p:nvSpPr>
                        <p:spPr>
                          <a:xfrm>
                            <a:off x="22156511" y="23564356"/>
                            <a:ext cx="1385847" cy="954107"/>
                          </a:xfrm>
                          <a:prstGeom prst="rect">
                            <a:avLst/>
                          </a:prstGeom>
                          <a:noFill/>
                        </p:spPr>
                        <p:txBody>
                          <a:bodyPr wrap="square">
                            <a:spAutoFit/>
                          </a:bodyPr>
                          <a:lstStyle/>
                          <a:p>
                            <a:r>
                              <a:rPr lang="en-US" sz="2800"/>
                              <a:t>QA Service</a:t>
                            </a:r>
                          </a:p>
                        </p:txBody>
                      </p:sp>
                      <p:sp>
                        <p:nvSpPr>
                          <p:cNvPr id="53" name="TextBox 52">
                            <a:extLst>
                              <a:ext uri="{FF2B5EF4-FFF2-40B4-BE49-F238E27FC236}">
                                <a16:creationId xmlns:a16="http://schemas.microsoft.com/office/drawing/2014/main" id="{7F6E42DC-03CF-D07B-021D-5506BF9938E1}"/>
                              </a:ext>
                            </a:extLst>
                          </p:cNvPr>
                          <p:cNvSpPr txBox="1"/>
                          <p:nvPr/>
                        </p:nvSpPr>
                        <p:spPr>
                          <a:xfrm>
                            <a:off x="17733093" y="19814952"/>
                            <a:ext cx="1514587" cy="1066719"/>
                          </a:xfrm>
                          <a:prstGeom prst="rect">
                            <a:avLst/>
                          </a:prstGeom>
                          <a:noFill/>
                        </p:spPr>
                        <p:txBody>
                          <a:bodyPr wrap="square">
                            <a:spAutoFit/>
                          </a:bodyPr>
                          <a:lstStyle/>
                          <a:p>
                            <a:r>
                              <a:rPr lang="en-US" sz="2800">
                                <a:effectLst/>
                              </a:rPr>
                              <a:t>Object Storage</a:t>
                            </a:r>
                            <a:endParaRPr lang="en-US" sz="2800"/>
                          </a:p>
                        </p:txBody>
                      </p:sp>
                      <p:pic>
                        <p:nvPicPr>
                          <p:cNvPr id="54" name="Picture 28">
                            <a:extLst>
                              <a:ext uri="{FF2B5EF4-FFF2-40B4-BE49-F238E27FC236}">
                                <a16:creationId xmlns:a16="http://schemas.microsoft.com/office/drawing/2014/main" id="{57FE9B4B-A8CD-FD70-2C4F-C3F135F28B5E}"/>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541198" y="23386003"/>
                            <a:ext cx="1514583" cy="1195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a:extLst>
                              <a:ext uri="{FF2B5EF4-FFF2-40B4-BE49-F238E27FC236}">
                                <a16:creationId xmlns:a16="http://schemas.microsoft.com/office/drawing/2014/main" id="{E2EDEE17-CDF9-3AE7-D15F-68994BEEE709}"/>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6029832" y="23363953"/>
                            <a:ext cx="1248839" cy="1248839"/>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Arrow Connector 55">
                            <a:extLst>
                              <a:ext uri="{FF2B5EF4-FFF2-40B4-BE49-F238E27FC236}">
                                <a16:creationId xmlns:a16="http://schemas.microsoft.com/office/drawing/2014/main" id="{8EFE8D0C-17DE-5C80-5B0A-31DEFAF8B6F4}"/>
                              </a:ext>
                            </a:extLst>
                          </p:cNvPr>
                          <p:cNvCxnSpPr>
                            <a:cxnSpLocks/>
                            <a:endCxn id="54" idx="3"/>
                          </p:cNvCxnSpPr>
                          <p:nvPr/>
                        </p:nvCxnSpPr>
                        <p:spPr>
                          <a:xfrm flipH="1">
                            <a:off x="20055781" y="23982551"/>
                            <a:ext cx="941447" cy="1314"/>
                          </a:xfrm>
                          <a:prstGeom prst="straightConnector1">
                            <a:avLst/>
                          </a:prstGeom>
                          <a:ln w="50800">
                            <a:headEnd type="triangle"/>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A29548CC-80D1-BBF1-7AB3-0FD103B5C9BA}"/>
                              </a:ext>
                            </a:extLst>
                          </p:cNvPr>
                          <p:cNvCxnSpPr>
                            <a:cxnSpLocks/>
                            <a:stCxn id="54" idx="1"/>
                            <a:endCxn id="55" idx="3"/>
                          </p:cNvCxnSpPr>
                          <p:nvPr/>
                        </p:nvCxnSpPr>
                        <p:spPr>
                          <a:xfrm flipH="1">
                            <a:off x="17278671" y="23983865"/>
                            <a:ext cx="1262527" cy="4508"/>
                          </a:xfrm>
                          <a:prstGeom prst="straightConnector1">
                            <a:avLst/>
                          </a:prstGeom>
                          <a:ln w="50800">
                            <a:headEnd type="triangle"/>
                            <a:tailEnd type="triangle"/>
                          </a:ln>
                        </p:spPr>
                        <p:style>
                          <a:lnRef idx="1">
                            <a:schemeClr val="dk1"/>
                          </a:lnRef>
                          <a:fillRef idx="0">
                            <a:schemeClr val="dk1"/>
                          </a:fillRef>
                          <a:effectRef idx="0">
                            <a:schemeClr val="dk1"/>
                          </a:effectRef>
                          <a:fontRef idx="minor">
                            <a:schemeClr val="tx1"/>
                          </a:fontRef>
                        </p:style>
                      </p:cxnSp>
                      <p:pic>
                        <p:nvPicPr>
                          <p:cNvPr id="58" name="Picture 26">
                            <a:extLst>
                              <a:ext uri="{FF2B5EF4-FFF2-40B4-BE49-F238E27FC236}">
                                <a16:creationId xmlns:a16="http://schemas.microsoft.com/office/drawing/2014/main" id="{CDA74A7C-2E80-80EE-FA8D-44513C3E17BB}"/>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2945093" y="19914939"/>
                            <a:ext cx="2342207" cy="746330"/>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Elbow Connector 58">
                            <a:extLst>
                              <a:ext uri="{FF2B5EF4-FFF2-40B4-BE49-F238E27FC236}">
                                <a16:creationId xmlns:a16="http://schemas.microsoft.com/office/drawing/2014/main" id="{20B85E0E-7491-3CC9-541C-FB88D6E28486}"/>
                              </a:ext>
                            </a:extLst>
                          </p:cNvPr>
                          <p:cNvCxnSpPr>
                            <a:cxnSpLocks/>
                          </p:cNvCxnSpPr>
                          <p:nvPr/>
                        </p:nvCxnSpPr>
                        <p:spPr>
                          <a:xfrm rot="5400000" flipH="1" flipV="1">
                            <a:off x="21632870" y="20888060"/>
                            <a:ext cx="2455586" cy="2293702"/>
                          </a:xfrm>
                          <a:prstGeom prst="bentConnector3">
                            <a:avLst>
                              <a:gd name="adj1" fmla="val 75302"/>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615ADFF6-801A-7359-8F39-053FFDDB3804}"/>
                              </a:ext>
                            </a:extLst>
                          </p:cNvPr>
                          <p:cNvCxnSpPr>
                            <a:cxnSpLocks/>
                          </p:cNvCxnSpPr>
                          <p:nvPr/>
                        </p:nvCxnSpPr>
                        <p:spPr>
                          <a:xfrm rot="16200000" flipV="1">
                            <a:off x="18513687" y="20053384"/>
                            <a:ext cx="2134908" cy="4270233"/>
                          </a:xfrm>
                          <a:prstGeom prst="bentConnector3">
                            <a:avLst>
                              <a:gd name="adj1" fmla="val 6606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2" name="Picture 32">
                            <a:extLst>
                              <a:ext uri="{FF2B5EF4-FFF2-40B4-BE49-F238E27FC236}">
                                <a16:creationId xmlns:a16="http://schemas.microsoft.com/office/drawing/2014/main" id="{FF1BED01-66D1-B1DD-0B4E-2DF43937BC6D}"/>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4093052" y="22149136"/>
                            <a:ext cx="2656353" cy="874783"/>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Straight Arrow Connector 62">
                            <a:extLst>
                              <a:ext uri="{FF2B5EF4-FFF2-40B4-BE49-F238E27FC236}">
                                <a16:creationId xmlns:a16="http://schemas.microsoft.com/office/drawing/2014/main" id="{789DED02-6ECC-F7D5-C096-5517D90C3E76}"/>
                              </a:ext>
                            </a:extLst>
                          </p:cNvPr>
                          <p:cNvCxnSpPr>
                            <a:cxnSpLocks/>
                          </p:cNvCxnSpPr>
                          <p:nvPr/>
                        </p:nvCxnSpPr>
                        <p:spPr>
                          <a:xfrm>
                            <a:off x="23344669" y="23970857"/>
                            <a:ext cx="938008"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323A0DB-7B4D-67F2-8680-39ED1D98D592}"/>
                              </a:ext>
                            </a:extLst>
                          </p:cNvPr>
                          <p:cNvCxnSpPr>
                            <a:cxnSpLocks/>
                          </p:cNvCxnSpPr>
                          <p:nvPr/>
                        </p:nvCxnSpPr>
                        <p:spPr>
                          <a:xfrm>
                            <a:off x="21724517" y="22645313"/>
                            <a:ext cx="2337483"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E38C7CEE-5025-AC11-5D77-ED5730A201D9}"/>
                            </a:ext>
                          </a:extLst>
                        </p:cNvPr>
                        <p:cNvSpPr txBox="1"/>
                        <p:nvPr/>
                      </p:nvSpPr>
                      <p:spPr>
                        <a:xfrm>
                          <a:off x="11110866" y="22125340"/>
                          <a:ext cx="2167925" cy="523220"/>
                        </a:xfrm>
                        <a:prstGeom prst="rect">
                          <a:avLst/>
                        </a:prstGeom>
                        <a:noFill/>
                      </p:spPr>
                      <p:txBody>
                        <a:bodyPr wrap="square">
                          <a:spAutoFit/>
                        </a:bodyPr>
                        <a:lstStyle/>
                        <a:p>
                          <a:pPr algn="ctr"/>
                          <a:r>
                            <a:rPr lang="en-US" sz="2800">
                              <a:effectLst/>
                            </a:rPr>
                            <a:t>Student</a:t>
                          </a:r>
                          <a:endParaRPr lang="en-US" sz="2800"/>
                        </a:p>
                      </p:txBody>
                    </p:sp>
                  </p:grpSp>
                  <p:pic>
                    <p:nvPicPr>
                      <p:cNvPr id="48" name="Picture 22">
                        <a:extLst>
                          <a:ext uri="{FF2B5EF4-FFF2-40B4-BE49-F238E27FC236}">
                            <a16:creationId xmlns:a16="http://schemas.microsoft.com/office/drawing/2014/main" id="{6848260E-C5C1-A7BA-3FA7-3AE67DF5CE7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2135476" y="16379663"/>
                        <a:ext cx="1483792" cy="1704351"/>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20">
                      <a:extLst>
                        <a:ext uri="{FF2B5EF4-FFF2-40B4-BE49-F238E27FC236}">
                          <a16:creationId xmlns:a16="http://schemas.microsoft.com/office/drawing/2014/main" id="{F294F31E-917E-5573-FBF3-66EAD0C18B1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1568908" y="20900857"/>
                      <a:ext cx="1819952" cy="1803880"/>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42">
                    <a:extLst>
                      <a:ext uri="{FF2B5EF4-FFF2-40B4-BE49-F238E27FC236}">
                        <a16:creationId xmlns:a16="http://schemas.microsoft.com/office/drawing/2014/main" id="{03EF8237-95DB-5907-0272-348EC3F5929F}"/>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0753014" y="21017103"/>
                    <a:ext cx="1675338" cy="166054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Straight Arrow Connector 11">
                  <a:extLst>
                    <a:ext uri="{FF2B5EF4-FFF2-40B4-BE49-F238E27FC236}">
                      <a16:creationId xmlns:a16="http://schemas.microsoft.com/office/drawing/2014/main" id="{0EF3256D-3C8A-B349-121F-18B680D43AAD}"/>
                    </a:ext>
                  </a:extLst>
                </p:cNvPr>
                <p:cNvCxnSpPr>
                  <a:cxnSpLocks/>
                </p:cNvCxnSpPr>
                <p:nvPr/>
              </p:nvCxnSpPr>
              <p:spPr>
                <a:xfrm flipV="1">
                  <a:off x="16624091" y="8612777"/>
                  <a:ext cx="0" cy="69139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200" name="TextBox 199">
              <a:extLst>
                <a:ext uri="{FF2B5EF4-FFF2-40B4-BE49-F238E27FC236}">
                  <a16:creationId xmlns:a16="http://schemas.microsoft.com/office/drawing/2014/main" id="{4E7AE377-6395-E6BB-82B1-953DCF291E1B}"/>
                </a:ext>
              </a:extLst>
            </p:cNvPr>
            <p:cNvSpPr txBox="1"/>
            <p:nvPr/>
          </p:nvSpPr>
          <p:spPr>
            <a:xfrm>
              <a:off x="14441738" y="6938238"/>
              <a:ext cx="1635897" cy="338554"/>
            </a:xfrm>
            <a:prstGeom prst="rect">
              <a:avLst/>
            </a:prstGeom>
            <a:noFill/>
          </p:spPr>
          <p:txBody>
            <a:bodyPr wrap="none" rtlCol="0">
              <a:spAutoFit/>
            </a:bodyPr>
            <a:lstStyle/>
            <a:p>
              <a:pPr algn="ctr"/>
              <a:r>
                <a:rPr lang="en-US" sz="1600"/>
                <a:t>Knowledge Base</a:t>
              </a:r>
            </a:p>
          </p:txBody>
        </p:sp>
      </p:grpSp>
      <p:grpSp>
        <p:nvGrpSpPr>
          <p:cNvPr id="229" name="Group 228">
            <a:extLst>
              <a:ext uri="{FF2B5EF4-FFF2-40B4-BE49-F238E27FC236}">
                <a16:creationId xmlns:a16="http://schemas.microsoft.com/office/drawing/2014/main" id="{7E46B8D2-9F5D-67AC-1AA3-D213620BE617}"/>
              </a:ext>
            </a:extLst>
          </p:cNvPr>
          <p:cNvGrpSpPr/>
          <p:nvPr/>
        </p:nvGrpSpPr>
        <p:grpSpPr>
          <a:xfrm>
            <a:off x="11978273" y="13852503"/>
            <a:ext cx="11641416" cy="5597669"/>
            <a:chOff x="11739554" y="13845828"/>
            <a:chExt cx="11641416" cy="5597669"/>
          </a:xfrm>
        </p:grpSpPr>
        <p:sp>
          <p:nvSpPr>
            <p:cNvPr id="217" name="Rounded Rectangle 216">
              <a:extLst>
                <a:ext uri="{FF2B5EF4-FFF2-40B4-BE49-F238E27FC236}">
                  <a16:creationId xmlns:a16="http://schemas.microsoft.com/office/drawing/2014/main" id="{D6B6CBCF-BFB0-D343-E551-82780695CB04}"/>
                </a:ext>
              </a:extLst>
            </p:cNvPr>
            <p:cNvSpPr/>
            <p:nvPr/>
          </p:nvSpPr>
          <p:spPr>
            <a:xfrm>
              <a:off x="13618853" y="13845828"/>
              <a:ext cx="5982758" cy="1648852"/>
            </a:xfrm>
            <a:prstGeom prst="roundRect">
              <a:avLst/>
            </a:prstGeom>
            <a:solidFill>
              <a:schemeClr val="accent1">
                <a:alpha val="15000"/>
              </a:schemeClr>
            </a:solidFill>
            <a:ln>
              <a:solidFill>
                <a:schemeClr val="tx1">
                  <a:lumMod val="65000"/>
                  <a:lumOff val="3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227">
              <a:extLst>
                <a:ext uri="{FF2B5EF4-FFF2-40B4-BE49-F238E27FC236}">
                  <a16:creationId xmlns:a16="http://schemas.microsoft.com/office/drawing/2014/main" id="{3F118B38-A83A-85CF-ED0E-4B9CC7329D33}"/>
                </a:ext>
              </a:extLst>
            </p:cNvPr>
            <p:cNvGrpSpPr/>
            <p:nvPr/>
          </p:nvGrpSpPr>
          <p:grpSpPr>
            <a:xfrm>
              <a:off x="11739554" y="13888306"/>
              <a:ext cx="11641416" cy="5555191"/>
              <a:chOff x="11739554" y="13888306"/>
              <a:chExt cx="11641416" cy="5555191"/>
            </a:xfrm>
          </p:grpSpPr>
          <p:grpSp>
            <p:nvGrpSpPr>
              <p:cNvPr id="165" name="Group 164">
                <a:extLst>
                  <a:ext uri="{FF2B5EF4-FFF2-40B4-BE49-F238E27FC236}">
                    <a16:creationId xmlns:a16="http://schemas.microsoft.com/office/drawing/2014/main" id="{0BADC13E-C95A-7BE3-3303-4E3A8F9CBD2F}"/>
                  </a:ext>
                </a:extLst>
              </p:cNvPr>
              <p:cNvGrpSpPr/>
              <p:nvPr/>
            </p:nvGrpSpPr>
            <p:grpSpPr>
              <a:xfrm>
                <a:off x="11739554" y="14018718"/>
                <a:ext cx="11641416" cy="5424779"/>
                <a:chOff x="12059457" y="17480960"/>
                <a:chExt cx="11641416" cy="5424779"/>
              </a:xfrm>
            </p:grpSpPr>
            <p:grpSp>
              <p:nvGrpSpPr>
                <p:cNvPr id="166" name="Group 165">
                  <a:extLst>
                    <a:ext uri="{FF2B5EF4-FFF2-40B4-BE49-F238E27FC236}">
                      <a16:creationId xmlns:a16="http://schemas.microsoft.com/office/drawing/2014/main" id="{843EECD9-F9C8-BB93-C7AE-D0A2A6AF07B6}"/>
                    </a:ext>
                  </a:extLst>
                </p:cNvPr>
                <p:cNvGrpSpPr/>
                <p:nvPr/>
              </p:nvGrpSpPr>
              <p:grpSpPr>
                <a:xfrm>
                  <a:off x="12059457" y="18956918"/>
                  <a:ext cx="8492335" cy="3948821"/>
                  <a:chOff x="11815058" y="14018966"/>
                  <a:chExt cx="8509107" cy="3689004"/>
                </a:xfrm>
              </p:grpSpPr>
              <p:pic>
                <p:nvPicPr>
                  <p:cNvPr id="173" name="Picture 34">
                    <a:extLst>
                      <a:ext uri="{FF2B5EF4-FFF2-40B4-BE49-F238E27FC236}">
                        <a16:creationId xmlns:a16="http://schemas.microsoft.com/office/drawing/2014/main" id="{57407E15-226B-A4F7-A785-E7C4596D8D4E}"/>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1906827" y="14916524"/>
                    <a:ext cx="1673239" cy="1673239"/>
                  </a:xfrm>
                  <a:prstGeom prst="rect">
                    <a:avLst/>
                  </a:prstGeom>
                  <a:noFill/>
                  <a:extLst>
                    <a:ext uri="{909E8E84-426E-40DD-AFC4-6F175D3DCCD1}">
                      <a14:hiddenFill xmlns:a14="http://schemas.microsoft.com/office/drawing/2010/main">
                        <a:solidFill>
                          <a:srgbClr val="FFFFFF"/>
                        </a:solidFill>
                      </a14:hiddenFill>
                    </a:ext>
                  </a:extLst>
                </p:spPr>
              </p:pic>
              <p:sp>
                <p:nvSpPr>
                  <p:cNvPr id="174" name="TextBox 173">
                    <a:extLst>
                      <a:ext uri="{FF2B5EF4-FFF2-40B4-BE49-F238E27FC236}">
                        <a16:creationId xmlns:a16="http://schemas.microsoft.com/office/drawing/2014/main" id="{5D40F657-8C7E-B960-E1B0-215A396FA794}"/>
                      </a:ext>
                    </a:extLst>
                  </p:cNvPr>
                  <p:cNvSpPr txBox="1"/>
                  <p:nvPr/>
                </p:nvSpPr>
                <p:spPr>
                  <a:xfrm>
                    <a:off x="11815058" y="16237549"/>
                    <a:ext cx="1860878" cy="523220"/>
                  </a:xfrm>
                  <a:prstGeom prst="rect">
                    <a:avLst/>
                  </a:prstGeom>
                  <a:noFill/>
                </p:spPr>
                <p:txBody>
                  <a:bodyPr wrap="square">
                    <a:spAutoFit/>
                  </a:bodyPr>
                  <a:lstStyle/>
                  <a:p>
                    <a:pPr algn="ctr"/>
                    <a:r>
                      <a:rPr lang="en-US" sz="2800">
                        <a:effectLst/>
                      </a:rPr>
                      <a:t>Instructor</a:t>
                    </a:r>
                    <a:endParaRPr lang="en-US" sz="2800"/>
                  </a:p>
                </p:txBody>
              </p:sp>
              <p:pic>
                <p:nvPicPr>
                  <p:cNvPr id="175" name="Picture 2">
                    <a:extLst>
                      <a:ext uri="{FF2B5EF4-FFF2-40B4-BE49-F238E27FC236}">
                        <a16:creationId xmlns:a16="http://schemas.microsoft.com/office/drawing/2014/main" id="{984683C4-0807-1138-3E03-BAE461215570}"/>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3664569" y="15384030"/>
                    <a:ext cx="1363940" cy="91430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75">
                    <a:extLst>
                      <a:ext uri="{FF2B5EF4-FFF2-40B4-BE49-F238E27FC236}">
                        <a16:creationId xmlns:a16="http://schemas.microsoft.com/office/drawing/2014/main" id="{CCE6D616-D3DB-D26D-EC59-56331AD38654}"/>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5412245" y="15188071"/>
                    <a:ext cx="1438057" cy="1438057"/>
                  </a:xfrm>
                  <a:prstGeom prst="rect">
                    <a:avLst/>
                  </a:prstGeom>
                  <a:noFill/>
                  <a:extLst>
                    <a:ext uri="{909E8E84-426E-40DD-AFC4-6F175D3DCCD1}">
                      <a14:hiddenFill xmlns:a14="http://schemas.microsoft.com/office/drawing/2010/main">
                        <a:solidFill>
                          <a:srgbClr val="FFFFFF"/>
                        </a:solidFill>
                      </a14:hiddenFill>
                    </a:ext>
                  </a:extLst>
                </p:spPr>
              </p:pic>
              <p:sp>
                <p:nvSpPr>
                  <p:cNvPr id="177" name="TextBox 176">
                    <a:extLst>
                      <a:ext uri="{FF2B5EF4-FFF2-40B4-BE49-F238E27FC236}">
                        <a16:creationId xmlns:a16="http://schemas.microsoft.com/office/drawing/2014/main" id="{F746D08D-AB13-4120-8796-0822D2350ADF}"/>
                      </a:ext>
                    </a:extLst>
                  </p:cNvPr>
                  <p:cNvSpPr txBox="1"/>
                  <p:nvPr/>
                </p:nvSpPr>
                <p:spPr>
                  <a:xfrm>
                    <a:off x="16663564" y="15305146"/>
                    <a:ext cx="2514547" cy="1293867"/>
                  </a:xfrm>
                  <a:prstGeom prst="rect">
                    <a:avLst/>
                  </a:prstGeom>
                  <a:noFill/>
                </p:spPr>
                <p:txBody>
                  <a:bodyPr wrap="square">
                    <a:spAutoFit/>
                  </a:bodyPr>
                  <a:lstStyle/>
                  <a:p>
                    <a:r>
                      <a:rPr lang="en-US" sz="2800"/>
                      <a:t>Document </a:t>
                    </a:r>
                  </a:p>
                  <a:p>
                    <a:r>
                      <a:rPr lang="en-US" sz="2800"/>
                      <a:t>Pre-processing Service</a:t>
                    </a:r>
                  </a:p>
                </p:txBody>
              </p:sp>
              <p:pic>
                <p:nvPicPr>
                  <p:cNvPr id="178" name="Picture 4">
                    <a:extLst>
                      <a:ext uri="{FF2B5EF4-FFF2-40B4-BE49-F238E27FC236}">
                        <a16:creationId xmlns:a16="http://schemas.microsoft.com/office/drawing/2014/main" id="{1C52DBFE-3399-8BA8-3177-75E18C0D4F99}"/>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3953253" y="16408054"/>
                    <a:ext cx="747169" cy="950942"/>
                  </a:xfrm>
                  <a:prstGeom prst="rect">
                    <a:avLst/>
                  </a:prstGeom>
                  <a:noFill/>
                  <a:extLst>
                    <a:ext uri="{909E8E84-426E-40DD-AFC4-6F175D3DCCD1}">
                      <a14:hiddenFill xmlns:a14="http://schemas.microsoft.com/office/drawing/2010/main">
                        <a:solidFill>
                          <a:srgbClr val="FFFFFF"/>
                        </a:solidFill>
                      </a14:hiddenFill>
                    </a:ext>
                  </a:extLst>
                </p:spPr>
              </p:pic>
              <p:sp>
                <p:nvSpPr>
                  <p:cNvPr id="179" name="TextBox 178">
                    <a:extLst>
                      <a:ext uri="{FF2B5EF4-FFF2-40B4-BE49-F238E27FC236}">
                        <a16:creationId xmlns:a16="http://schemas.microsoft.com/office/drawing/2014/main" id="{F9A91BEC-EE5D-A80D-6BF8-F2FDB52660E2}"/>
                      </a:ext>
                    </a:extLst>
                  </p:cNvPr>
                  <p:cNvSpPr txBox="1"/>
                  <p:nvPr/>
                </p:nvSpPr>
                <p:spPr>
                  <a:xfrm>
                    <a:off x="13407937" y="17277083"/>
                    <a:ext cx="1860878" cy="430887"/>
                  </a:xfrm>
                  <a:prstGeom prst="rect">
                    <a:avLst/>
                  </a:prstGeom>
                  <a:noFill/>
                </p:spPr>
                <p:txBody>
                  <a:bodyPr wrap="square">
                    <a:spAutoFit/>
                  </a:bodyPr>
                  <a:lstStyle/>
                  <a:p>
                    <a:pPr algn="ctr"/>
                    <a:r>
                      <a:rPr lang="en-US" sz="2200">
                        <a:effectLst/>
                      </a:rPr>
                      <a:t>Document</a:t>
                    </a:r>
                    <a:endParaRPr lang="en-US" sz="2200"/>
                  </a:p>
                </p:txBody>
              </p:sp>
              <p:cxnSp>
                <p:nvCxnSpPr>
                  <p:cNvPr id="180" name="Elbow Connector 179">
                    <a:extLst>
                      <a:ext uri="{FF2B5EF4-FFF2-40B4-BE49-F238E27FC236}">
                        <a16:creationId xmlns:a16="http://schemas.microsoft.com/office/drawing/2014/main" id="{F93BE195-A2B7-B460-33DC-351FA6D78C8E}"/>
                      </a:ext>
                    </a:extLst>
                  </p:cNvPr>
                  <p:cNvCxnSpPr>
                    <a:cxnSpLocks/>
                    <a:endCxn id="167" idx="1"/>
                  </p:cNvCxnSpPr>
                  <p:nvPr/>
                </p:nvCxnSpPr>
                <p:spPr>
                  <a:xfrm rot="5400000" flipH="1" flipV="1">
                    <a:off x="19456839" y="15067745"/>
                    <a:ext cx="1080476" cy="654177"/>
                  </a:xfrm>
                  <a:prstGeom prst="bentConnector2">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Elbow Connector 180">
                    <a:extLst>
                      <a:ext uri="{FF2B5EF4-FFF2-40B4-BE49-F238E27FC236}">
                        <a16:creationId xmlns:a16="http://schemas.microsoft.com/office/drawing/2014/main" id="{88516492-81CF-3DD8-EB9C-49FEBDEA57BA}"/>
                      </a:ext>
                    </a:extLst>
                  </p:cNvPr>
                  <p:cNvCxnSpPr>
                    <a:cxnSpLocks/>
                    <a:stCxn id="177" idx="3"/>
                  </p:cNvCxnSpPr>
                  <p:nvPr/>
                </p:nvCxnSpPr>
                <p:spPr>
                  <a:xfrm>
                    <a:off x="19178111" y="15952080"/>
                    <a:ext cx="1003516" cy="861874"/>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Elbow Connector 181">
                    <a:extLst>
                      <a:ext uri="{FF2B5EF4-FFF2-40B4-BE49-F238E27FC236}">
                        <a16:creationId xmlns:a16="http://schemas.microsoft.com/office/drawing/2014/main" id="{4ADFDCE6-41F9-75AE-7935-F625DC75B16D}"/>
                      </a:ext>
                    </a:extLst>
                  </p:cNvPr>
                  <p:cNvCxnSpPr>
                    <a:cxnSpLocks/>
                  </p:cNvCxnSpPr>
                  <p:nvPr/>
                </p:nvCxnSpPr>
                <p:spPr>
                  <a:xfrm rot="10800000">
                    <a:off x="14855246" y="14018966"/>
                    <a:ext cx="1840109" cy="465960"/>
                  </a:xfrm>
                  <a:prstGeom prst="bentConnector3">
                    <a:avLst>
                      <a:gd name="adj1" fmla="val 100209"/>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Elbow Connector 182">
                    <a:extLst>
                      <a:ext uri="{FF2B5EF4-FFF2-40B4-BE49-F238E27FC236}">
                        <a16:creationId xmlns:a16="http://schemas.microsoft.com/office/drawing/2014/main" id="{2EA41E3A-79E1-C1AF-C7C2-95C2FE63AAC1}"/>
                      </a:ext>
                    </a:extLst>
                  </p:cNvPr>
                  <p:cNvCxnSpPr>
                    <a:cxnSpLocks/>
                    <a:endCxn id="168" idx="2"/>
                  </p:cNvCxnSpPr>
                  <p:nvPr/>
                </p:nvCxnSpPr>
                <p:spPr>
                  <a:xfrm flipV="1">
                    <a:off x="16672336" y="14037219"/>
                    <a:ext cx="1508268" cy="452727"/>
                  </a:xfrm>
                  <a:prstGeom prst="bentConnector2">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67" name="Picture 32">
                  <a:extLst>
                    <a:ext uri="{FF2B5EF4-FFF2-40B4-BE49-F238E27FC236}">
                      <a16:creationId xmlns:a16="http://schemas.microsoft.com/office/drawing/2014/main" id="{73E95D01-E0AF-17B5-81C5-11F71465A94A}"/>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551793" y="19414597"/>
                  <a:ext cx="2671324" cy="873608"/>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4">
                  <a:extLst>
                    <a:ext uri="{FF2B5EF4-FFF2-40B4-BE49-F238E27FC236}">
                      <a16:creationId xmlns:a16="http://schemas.microsoft.com/office/drawing/2014/main" id="{B82B35D3-D4CA-6238-0C8F-51C396986E7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966703" y="17523164"/>
                  <a:ext cx="2891506" cy="1453296"/>
                </a:xfrm>
                <a:prstGeom prst="rect">
                  <a:avLst/>
                </a:prstGeom>
                <a:noFill/>
                <a:extLst>
                  <a:ext uri="{909E8E84-426E-40DD-AFC4-6F175D3DCCD1}">
                    <a14:hiddenFill xmlns:a14="http://schemas.microsoft.com/office/drawing/2010/main">
                      <a:solidFill>
                        <a:srgbClr val="FFFFFF"/>
                      </a:solidFill>
                    </a14:hiddenFill>
                  </a:ext>
                </a:extLst>
              </p:spPr>
            </p:pic>
            <p:sp>
              <p:nvSpPr>
                <p:cNvPr id="169" name="TextBox 168">
                  <a:extLst>
                    <a:ext uri="{FF2B5EF4-FFF2-40B4-BE49-F238E27FC236}">
                      <a16:creationId xmlns:a16="http://schemas.microsoft.com/office/drawing/2014/main" id="{0D7503A5-AFB6-FC77-2646-9FB084A456EF}"/>
                    </a:ext>
                  </a:extLst>
                </p:cNvPr>
                <p:cNvSpPr txBox="1"/>
                <p:nvPr/>
              </p:nvSpPr>
              <p:spPr>
                <a:xfrm>
                  <a:off x="15413625" y="17753873"/>
                  <a:ext cx="1523123" cy="1065286"/>
                </a:xfrm>
                <a:prstGeom prst="rect">
                  <a:avLst/>
                </a:prstGeom>
                <a:noFill/>
              </p:spPr>
              <p:txBody>
                <a:bodyPr wrap="square">
                  <a:spAutoFit/>
                </a:bodyPr>
                <a:lstStyle/>
                <a:p>
                  <a:r>
                    <a:rPr lang="en-US" sz="2800">
                      <a:effectLst/>
                    </a:rPr>
                    <a:t>Object Storage</a:t>
                  </a:r>
                  <a:endParaRPr lang="en-US" sz="2800"/>
                </a:p>
              </p:txBody>
            </p:sp>
            <p:pic>
              <p:nvPicPr>
                <p:cNvPr id="170" name="Picture 22">
                  <a:extLst>
                    <a:ext uri="{FF2B5EF4-FFF2-40B4-BE49-F238E27FC236}">
                      <a16:creationId xmlns:a16="http://schemas.microsoft.com/office/drawing/2014/main" id="{69CCBCB5-8E2B-8061-CE62-46474CF1FF45}"/>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4306157" y="17480960"/>
                  <a:ext cx="1220532" cy="1426626"/>
                </a:xfrm>
                <a:prstGeom prst="rect">
                  <a:avLst/>
                </a:prstGeom>
                <a:noFill/>
                <a:extLst>
                  <a:ext uri="{909E8E84-426E-40DD-AFC4-6F175D3DCCD1}">
                    <a14:hiddenFill xmlns:a14="http://schemas.microsoft.com/office/drawing/2010/main">
                      <a:solidFill>
                        <a:srgbClr val="FFFFFF"/>
                      </a:solidFill>
                    </a14:hiddenFill>
                  </a:ext>
                </a:extLst>
              </p:spPr>
            </p:pic>
            <p:sp>
              <p:nvSpPr>
                <p:cNvPr id="171" name="TextBox 170">
                  <a:extLst>
                    <a:ext uri="{FF2B5EF4-FFF2-40B4-BE49-F238E27FC236}">
                      <a16:creationId xmlns:a16="http://schemas.microsoft.com/office/drawing/2014/main" id="{B372DAB9-9634-08AC-509C-67301A46B87A}"/>
                    </a:ext>
                  </a:extLst>
                </p:cNvPr>
                <p:cNvSpPr txBox="1"/>
                <p:nvPr/>
              </p:nvSpPr>
              <p:spPr>
                <a:xfrm>
                  <a:off x="21753329" y="21572547"/>
                  <a:ext cx="1947544" cy="952825"/>
                </a:xfrm>
                <a:prstGeom prst="rect">
                  <a:avLst/>
                </a:prstGeom>
                <a:noFill/>
              </p:spPr>
              <p:txBody>
                <a:bodyPr wrap="square">
                  <a:spAutoFit/>
                </a:bodyPr>
                <a:lstStyle/>
                <a:p>
                  <a:r>
                    <a:rPr lang="en-US" sz="2800">
                      <a:effectLst/>
                    </a:rPr>
                    <a:t>Embedding Model</a:t>
                  </a:r>
                  <a:endParaRPr lang="en-US" sz="2800"/>
                </a:p>
              </p:txBody>
            </p:sp>
            <p:pic>
              <p:nvPicPr>
                <p:cNvPr id="172" name="Picture 20">
                  <a:extLst>
                    <a:ext uri="{FF2B5EF4-FFF2-40B4-BE49-F238E27FC236}">
                      <a16:creationId xmlns:a16="http://schemas.microsoft.com/office/drawing/2014/main" id="{C2AB2273-8B3D-76DA-E9CE-2BF5B7BC1753}"/>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0393043" y="21219617"/>
                  <a:ext cx="1497049" cy="1509937"/>
                </a:xfrm>
                <a:prstGeom prst="rect">
                  <a:avLst/>
                </a:prstGeom>
                <a:noFill/>
                <a:extLst>
                  <a:ext uri="{909E8E84-426E-40DD-AFC4-6F175D3DCCD1}">
                    <a14:hiddenFill xmlns:a14="http://schemas.microsoft.com/office/drawing/2010/main">
                      <a:solidFill>
                        <a:srgbClr val="FFFFFF"/>
                      </a:solidFill>
                    </a14:hiddenFill>
                  </a:ext>
                </a:extLst>
              </p:spPr>
            </p:pic>
          </p:grpSp>
          <p:sp>
            <p:nvSpPr>
              <p:cNvPr id="202" name="TextBox 201">
                <a:extLst>
                  <a:ext uri="{FF2B5EF4-FFF2-40B4-BE49-F238E27FC236}">
                    <a16:creationId xmlns:a16="http://schemas.microsoft.com/office/drawing/2014/main" id="{26E1376A-6629-F9AB-28B8-4E7412F8897E}"/>
                  </a:ext>
                </a:extLst>
              </p:cNvPr>
              <p:cNvSpPr txBox="1"/>
              <p:nvPr/>
            </p:nvSpPr>
            <p:spPr>
              <a:xfrm>
                <a:off x="15792284" y="13888306"/>
                <a:ext cx="1635897" cy="338554"/>
              </a:xfrm>
              <a:prstGeom prst="rect">
                <a:avLst/>
              </a:prstGeom>
              <a:noFill/>
            </p:spPr>
            <p:txBody>
              <a:bodyPr wrap="none" rtlCol="0">
                <a:spAutoFit/>
              </a:bodyPr>
              <a:lstStyle/>
              <a:p>
                <a:pPr algn="ctr"/>
                <a:r>
                  <a:rPr lang="en-US" sz="1600"/>
                  <a:t>Knowledge Base</a:t>
                </a:r>
              </a:p>
            </p:txBody>
          </p:sp>
          <p:cxnSp>
            <p:nvCxnSpPr>
              <p:cNvPr id="216" name="Straight Connector 215">
                <a:extLst>
                  <a:ext uri="{FF2B5EF4-FFF2-40B4-BE49-F238E27FC236}">
                    <a16:creationId xmlns:a16="http://schemas.microsoft.com/office/drawing/2014/main" id="{6D6B52A3-FA8C-FC5F-6BF5-19096DCB1C87}"/>
                  </a:ext>
                </a:extLst>
              </p:cNvPr>
              <p:cNvCxnSpPr/>
              <p:nvPr/>
            </p:nvCxnSpPr>
            <p:spPr>
              <a:xfrm>
                <a:off x="16789706" y="15993454"/>
                <a:ext cx="0" cy="76824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 name="Group 2">
            <a:extLst>
              <a:ext uri="{FF2B5EF4-FFF2-40B4-BE49-F238E27FC236}">
                <a16:creationId xmlns:a16="http://schemas.microsoft.com/office/drawing/2014/main" id="{9CEC6609-D255-676B-4982-BF2033A24829}"/>
              </a:ext>
            </a:extLst>
          </p:cNvPr>
          <p:cNvGrpSpPr/>
          <p:nvPr/>
        </p:nvGrpSpPr>
        <p:grpSpPr>
          <a:xfrm>
            <a:off x="33801283" y="12119577"/>
            <a:ext cx="9289300" cy="5956023"/>
            <a:chOff x="1240330" y="9412246"/>
            <a:chExt cx="9278181" cy="4810121"/>
          </a:xfrm>
        </p:grpSpPr>
        <p:sp>
          <p:nvSpPr>
            <p:cNvPr id="4" name="Rectangle: Rounded Corners 2">
              <a:extLst>
                <a:ext uri="{FF2B5EF4-FFF2-40B4-BE49-F238E27FC236}">
                  <a16:creationId xmlns:a16="http://schemas.microsoft.com/office/drawing/2014/main" id="{B4EB7D67-9E56-D887-0B19-B990AC7CC35D}"/>
                </a:ext>
              </a:extLst>
            </p:cNvPr>
            <p:cNvSpPr/>
            <p:nvPr/>
          </p:nvSpPr>
          <p:spPr>
            <a:xfrm>
              <a:off x="1240330" y="10245800"/>
              <a:ext cx="2314936" cy="821802"/>
            </a:xfrm>
            <a:prstGeom prst="roundRect">
              <a:avLst/>
            </a:prstGeom>
            <a:solidFill>
              <a:srgbClr val="1635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badi Extra Light" panose="020B0204020104020204" pitchFamily="34" charset="0"/>
                </a:rPr>
                <a:t>Multimodality</a:t>
              </a:r>
            </a:p>
          </p:txBody>
        </p:sp>
        <p:sp>
          <p:nvSpPr>
            <p:cNvPr id="5" name="Rectangle: Rounded Corners 6">
              <a:extLst>
                <a:ext uri="{FF2B5EF4-FFF2-40B4-BE49-F238E27FC236}">
                  <a16:creationId xmlns:a16="http://schemas.microsoft.com/office/drawing/2014/main" id="{F34C9E01-E490-51D1-1809-4E94C1178781}"/>
                </a:ext>
              </a:extLst>
            </p:cNvPr>
            <p:cNvSpPr/>
            <p:nvPr/>
          </p:nvSpPr>
          <p:spPr>
            <a:xfrm>
              <a:off x="1240330" y="12535377"/>
              <a:ext cx="2314936" cy="821802"/>
            </a:xfrm>
            <a:prstGeom prst="roundRect">
              <a:avLst/>
            </a:prstGeom>
            <a:solidFill>
              <a:srgbClr val="1635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badi Extra Light" panose="020B0204020104020204" pitchFamily="34" charset="0"/>
                </a:rPr>
                <a:t>Verifiability</a:t>
              </a:r>
            </a:p>
          </p:txBody>
        </p:sp>
        <p:sp>
          <p:nvSpPr>
            <p:cNvPr id="6" name="Rectangle: Rounded Corners 7">
              <a:extLst>
                <a:ext uri="{FF2B5EF4-FFF2-40B4-BE49-F238E27FC236}">
                  <a16:creationId xmlns:a16="http://schemas.microsoft.com/office/drawing/2014/main" id="{E4981A72-72A6-BDDB-94CF-BF1CFFA0FFC1}"/>
                </a:ext>
              </a:extLst>
            </p:cNvPr>
            <p:cNvSpPr/>
            <p:nvPr/>
          </p:nvSpPr>
          <p:spPr>
            <a:xfrm>
              <a:off x="6819326" y="13400565"/>
              <a:ext cx="2314936" cy="821802"/>
            </a:xfrm>
            <a:prstGeom prst="roundRect">
              <a:avLst/>
            </a:prstGeom>
            <a:solidFill>
              <a:srgbClr val="B2A268"/>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latin typeface="Abadi Extra Light" panose="020B0204020104020204" pitchFamily="34" charset="0"/>
                </a:rPr>
                <a:t>Trust</a:t>
              </a:r>
            </a:p>
          </p:txBody>
        </p:sp>
        <p:sp>
          <p:nvSpPr>
            <p:cNvPr id="7" name="Rectangle: Rounded Corners 8">
              <a:extLst>
                <a:ext uri="{FF2B5EF4-FFF2-40B4-BE49-F238E27FC236}">
                  <a16:creationId xmlns:a16="http://schemas.microsoft.com/office/drawing/2014/main" id="{5FEF74DE-8937-D0BA-FE39-93C0A6BB7C9B}"/>
                </a:ext>
              </a:extLst>
            </p:cNvPr>
            <p:cNvSpPr/>
            <p:nvPr/>
          </p:nvSpPr>
          <p:spPr>
            <a:xfrm>
              <a:off x="7729738" y="11476914"/>
              <a:ext cx="2788773" cy="821802"/>
            </a:xfrm>
            <a:prstGeom prst="roundRect">
              <a:avLst/>
            </a:prstGeom>
            <a:solidFill>
              <a:srgbClr val="B2A268"/>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latin typeface="Abadi Extra Light" panose="020B0204020104020204" pitchFamily="34" charset="0"/>
                </a:rPr>
                <a:t>Learning/Retention</a:t>
              </a:r>
            </a:p>
          </p:txBody>
        </p:sp>
        <p:sp>
          <p:nvSpPr>
            <p:cNvPr id="8" name="Rectangle: Rounded Corners 9">
              <a:extLst>
                <a:ext uri="{FF2B5EF4-FFF2-40B4-BE49-F238E27FC236}">
                  <a16:creationId xmlns:a16="http://schemas.microsoft.com/office/drawing/2014/main" id="{68EDC5FF-EB71-E812-A126-C1F12E7331B4}"/>
                </a:ext>
              </a:extLst>
            </p:cNvPr>
            <p:cNvSpPr/>
            <p:nvPr/>
          </p:nvSpPr>
          <p:spPr>
            <a:xfrm>
              <a:off x="6819326" y="9700276"/>
              <a:ext cx="2314936" cy="821802"/>
            </a:xfrm>
            <a:prstGeom prst="roundRect">
              <a:avLst/>
            </a:prstGeom>
            <a:solidFill>
              <a:srgbClr val="B2A268"/>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latin typeface="Abadi Extra Light" panose="020B0204020104020204" pitchFamily="34" charset="0"/>
                </a:rPr>
                <a:t>Engagement</a:t>
              </a:r>
            </a:p>
          </p:txBody>
        </p:sp>
        <p:cxnSp>
          <p:nvCxnSpPr>
            <p:cNvPr id="10" name="Connector: Curved 10">
              <a:extLst>
                <a:ext uri="{FF2B5EF4-FFF2-40B4-BE49-F238E27FC236}">
                  <a16:creationId xmlns:a16="http://schemas.microsoft.com/office/drawing/2014/main" id="{4A060314-12BD-1EB6-107A-1C6EF5BFFE19}"/>
                </a:ext>
              </a:extLst>
            </p:cNvPr>
            <p:cNvCxnSpPr>
              <a:cxnSpLocks/>
              <a:stCxn id="4" idx="3"/>
              <a:endCxn id="7" idx="1"/>
            </p:cNvCxnSpPr>
            <p:nvPr/>
          </p:nvCxnSpPr>
          <p:spPr>
            <a:xfrm>
              <a:off x="3555266" y="10656701"/>
              <a:ext cx="4174472" cy="1231114"/>
            </a:xfrm>
            <a:prstGeom prst="curvedConnector3">
              <a:avLst/>
            </a:prstGeom>
            <a:ln w="25400">
              <a:solidFill>
                <a:schemeClr val="tx1">
                  <a:lumMod val="65000"/>
                  <a:lumOff val="35000"/>
                </a:schemeClr>
              </a:solidFill>
              <a:prstDash val="solid"/>
              <a:tailEnd type="arrow" w="lg" len="lg"/>
            </a:ln>
          </p:spPr>
          <p:style>
            <a:lnRef idx="1">
              <a:schemeClr val="accent3"/>
            </a:lnRef>
            <a:fillRef idx="0">
              <a:schemeClr val="accent3"/>
            </a:fillRef>
            <a:effectRef idx="0">
              <a:schemeClr val="accent3"/>
            </a:effectRef>
            <a:fontRef idx="minor">
              <a:schemeClr val="tx1"/>
            </a:fontRef>
          </p:style>
        </p:cxnSp>
        <p:cxnSp>
          <p:nvCxnSpPr>
            <p:cNvPr id="11" name="Connector: Curved 11">
              <a:extLst>
                <a:ext uri="{FF2B5EF4-FFF2-40B4-BE49-F238E27FC236}">
                  <a16:creationId xmlns:a16="http://schemas.microsoft.com/office/drawing/2014/main" id="{C2958695-36A1-A2FB-AF4E-70F9D4158A35}"/>
                </a:ext>
              </a:extLst>
            </p:cNvPr>
            <p:cNvCxnSpPr>
              <a:cxnSpLocks/>
              <a:stCxn id="4" idx="3"/>
              <a:endCxn id="8" idx="1"/>
            </p:cNvCxnSpPr>
            <p:nvPr/>
          </p:nvCxnSpPr>
          <p:spPr>
            <a:xfrm flipV="1">
              <a:off x="3555266" y="10111177"/>
              <a:ext cx="3264060" cy="545524"/>
            </a:xfrm>
            <a:prstGeom prst="curvedConnector3">
              <a:avLst/>
            </a:prstGeom>
            <a:ln w="63500">
              <a:solidFill>
                <a:schemeClr val="tx1">
                  <a:lumMod val="65000"/>
                  <a:lumOff val="35000"/>
                </a:schemeClr>
              </a:solidFill>
              <a:tailEnd type="arrow" w="lg" len="lg"/>
            </a:ln>
          </p:spPr>
          <p:style>
            <a:lnRef idx="1">
              <a:schemeClr val="accent3"/>
            </a:lnRef>
            <a:fillRef idx="0">
              <a:schemeClr val="accent3"/>
            </a:fillRef>
            <a:effectRef idx="0">
              <a:schemeClr val="accent3"/>
            </a:effectRef>
            <a:fontRef idx="minor">
              <a:schemeClr val="tx1"/>
            </a:fontRef>
          </p:style>
        </p:cxnSp>
        <p:cxnSp>
          <p:nvCxnSpPr>
            <p:cNvPr id="13" name="Connector: Curved 12">
              <a:extLst>
                <a:ext uri="{FF2B5EF4-FFF2-40B4-BE49-F238E27FC236}">
                  <a16:creationId xmlns:a16="http://schemas.microsoft.com/office/drawing/2014/main" id="{423CCD5F-BFE4-58B0-94E4-5E358FC60C94}"/>
                </a:ext>
              </a:extLst>
            </p:cNvPr>
            <p:cNvCxnSpPr>
              <a:cxnSpLocks/>
              <a:stCxn id="4" idx="3"/>
              <a:endCxn id="6" idx="1"/>
            </p:cNvCxnSpPr>
            <p:nvPr/>
          </p:nvCxnSpPr>
          <p:spPr>
            <a:xfrm>
              <a:off x="3555266" y="10656701"/>
              <a:ext cx="3264060" cy="3154765"/>
            </a:xfrm>
            <a:prstGeom prst="curvedConnector3">
              <a:avLst/>
            </a:prstGeom>
            <a:ln w="38100">
              <a:solidFill>
                <a:schemeClr val="tx1">
                  <a:lumMod val="65000"/>
                  <a:lumOff val="35000"/>
                </a:schemeClr>
              </a:solidFill>
              <a:tailEnd type="arrow" w="lg" len="lg"/>
            </a:ln>
          </p:spPr>
          <p:style>
            <a:lnRef idx="1">
              <a:schemeClr val="accent3"/>
            </a:lnRef>
            <a:fillRef idx="0">
              <a:schemeClr val="accent3"/>
            </a:fillRef>
            <a:effectRef idx="0">
              <a:schemeClr val="accent3"/>
            </a:effectRef>
            <a:fontRef idx="minor">
              <a:schemeClr val="tx1"/>
            </a:fontRef>
          </p:style>
        </p:cxnSp>
        <p:cxnSp>
          <p:nvCxnSpPr>
            <p:cNvPr id="14" name="Connector: Curved 13">
              <a:extLst>
                <a:ext uri="{FF2B5EF4-FFF2-40B4-BE49-F238E27FC236}">
                  <a16:creationId xmlns:a16="http://schemas.microsoft.com/office/drawing/2014/main" id="{C742B045-4A2B-3673-825B-57E9883EB649}"/>
                </a:ext>
              </a:extLst>
            </p:cNvPr>
            <p:cNvCxnSpPr>
              <a:cxnSpLocks/>
              <a:stCxn id="5" idx="3"/>
              <a:endCxn id="7" idx="1"/>
            </p:cNvCxnSpPr>
            <p:nvPr/>
          </p:nvCxnSpPr>
          <p:spPr>
            <a:xfrm flipV="1">
              <a:off x="3555266" y="11887815"/>
              <a:ext cx="4174472" cy="1058463"/>
            </a:xfrm>
            <a:prstGeom prst="curvedConnector3">
              <a:avLst/>
            </a:prstGeom>
            <a:ln w="25400">
              <a:solidFill>
                <a:schemeClr val="tx1">
                  <a:lumMod val="65000"/>
                  <a:lumOff val="35000"/>
                </a:schemeClr>
              </a:solidFill>
              <a:prstDash val="solid"/>
              <a:tailEnd type="arrow" w="lg" len="lg"/>
            </a:ln>
          </p:spPr>
          <p:style>
            <a:lnRef idx="1">
              <a:schemeClr val="accent3"/>
            </a:lnRef>
            <a:fillRef idx="0">
              <a:schemeClr val="accent3"/>
            </a:fillRef>
            <a:effectRef idx="0">
              <a:schemeClr val="accent3"/>
            </a:effectRef>
            <a:fontRef idx="minor">
              <a:schemeClr val="tx1"/>
            </a:fontRef>
          </p:style>
        </p:cxnSp>
        <p:cxnSp>
          <p:nvCxnSpPr>
            <p:cNvPr id="18" name="Connector: Curved 14">
              <a:extLst>
                <a:ext uri="{FF2B5EF4-FFF2-40B4-BE49-F238E27FC236}">
                  <a16:creationId xmlns:a16="http://schemas.microsoft.com/office/drawing/2014/main" id="{27E64C0E-D11C-E4B0-7050-96077D79CC70}"/>
                </a:ext>
              </a:extLst>
            </p:cNvPr>
            <p:cNvCxnSpPr>
              <a:cxnSpLocks/>
              <a:stCxn id="5" idx="3"/>
              <a:endCxn id="8" idx="1"/>
            </p:cNvCxnSpPr>
            <p:nvPr/>
          </p:nvCxnSpPr>
          <p:spPr>
            <a:xfrm flipV="1">
              <a:off x="3555266" y="10111177"/>
              <a:ext cx="3264060" cy="2835101"/>
            </a:xfrm>
            <a:prstGeom prst="curvedConnector3">
              <a:avLst>
                <a:gd name="adj1" fmla="val 50000"/>
              </a:avLst>
            </a:prstGeom>
            <a:ln w="38100">
              <a:solidFill>
                <a:schemeClr val="tx1">
                  <a:lumMod val="65000"/>
                  <a:lumOff val="35000"/>
                </a:schemeClr>
              </a:solidFill>
              <a:tailEnd type="arrow" w="lg" len="lg"/>
            </a:ln>
          </p:spPr>
          <p:style>
            <a:lnRef idx="1">
              <a:schemeClr val="accent3"/>
            </a:lnRef>
            <a:fillRef idx="0">
              <a:schemeClr val="accent3"/>
            </a:fillRef>
            <a:effectRef idx="0">
              <a:schemeClr val="accent3"/>
            </a:effectRef>
            <a:fontRef idx="minor">
              <a:schemeClr val="tx1"/>
            </a:fontRef>
          </p:style>
        </p:cxnSp>
        <p:cxnSp>
          <p:nvCxnSpPr>
            <p:cNvPr id="60" name="Connector: Curved 15">
              <a:extLst>
                <a:ext uri="{FF2B5EF4-FFF2-40B4-BE49-F238E27FC236}">
                  <a16:creationId xmlns:a16="http://schemas.microsoft.com/office/drawing/2014/main" id="{7D31F7D0-03B7-F839-7EC4-2F4E125431DE}"/>
                </a:ext>
              </a:extLst>
            </p:cNvPr>
            <p:cNvCxnSpPr>
              <a:cxnSpLocks/>
              <a:stCxn id="5" idx="3"/>
              <a:endCxn id="6" idx="1"/>
            </p:cNvCxnSpPr>
            <p:nvPr/>
          </p:nvCxnSpPr>
          <p:spPr>
            <a:xfrm>
              <a:off x="3555266" y="12946278"/>
              <a:ext cx="3264060" cy="865188"/>
            </a:xfrm>
            <a:prstGeom prst="curvedConnector3">
              <a:avLst>
                <a:gd name="adj1" fmla="val 50000"/>
              </a:avLst>
            </a:prstGeom>
            <a:ln w="63500">
              <a:solidFill>
                <a:schemeClr val="tx1">
                  <a:lumMod val="65000"/>
                  <a:lumOff val="35000"/>
                </a:schemeClr>
              </a:solidFill>
              <a:tailEnd type="arrow" w="lg" len="lg"/>
            </a:ln>
          </p:spPr>
          <p:style>
            <a:lnRef idx="1">
              <a:schemeClr val="accent3"/>
            </a:lnRef>
            <a:fillRef idx="0">
              <a:schemeClr val="accent3"/>
            </a:fillRef>
            <a:effectRef idx="0">
              <a:schemeClr val="accent3"/>
            </a:effectRef>
            <a:fontRef idx="minor">
              <a:schemeClr val="tx1"/>
            </a:fontRef>
          </p:style>
        </p:cxnSp>
        <p:sp>
          <p:nvSpPr>
            <p:cNvPr id="160" name="TextBox 159">
              <a:extLst>
                <a:ext uri="{FF2B5EF4-FFF2-40B4-BE49-F238E27FC236}">
                  <a16:creationId xmlns:a16="http://schemas.microsoft.com/office/drawing/2014/main" id="{2264F88A-679D-2616-E0E5-3E203A8F97BC}"/>
                </a:ext>
              </a:extLst>
            </p:cNvPr>
            <p:cNvSpPr txBox="1"/>
            <p:nvPr/>
          </p:nvSpPr>
          <p:spPr>
            <a:xfrm>
              <a:off x="5597106" y="10792930"/>
              <a:ext cx="1940560" cy="830997"/>
            </a:xfrm>
            <a:prstGeom prst="rect">
              <a:avLst/>
            </a:prstGeom>
            <a:noFill/>
          </p:spPr>
          <p:txBody>
            <a:bodyPr wrap="square" rtlCol="0">
              <a:spAutoFit/>
            </a:bodyPr>
            <a:lstStyle/>
            <a:p>
              <a:pPr algn="ctr"/>
              <a:r>
                <a:rPr lang="en-US" sz="2400" dirty="0">
                  <a:latin typeface="Abadi Extra Light" panose="020B0204020104020204" pitchFamily="34" charset="0"/>
                  <a:cs typeface="Times New Roman" panose="02020603050405020304" pitchFamily="18" charset="0"/>
                </a:rPr>
                <a:t>Multimedia Learning</a:t>
              </a:r>
            </a:p>
          </p:txBody>
        </p:sp>
        <p:sp>
          <p:nvSpPr>
            <p:cNvPr id="197" name="TextBox 196">
              <a:extLst>
                <a:ext uri="{FF2B5EF4-FFF2-40B4-BE49-F238E27FC236}">
                  <a16:creationId xmlns:a16="http://schemas.microsoft.com/office/drawing/2014/main" id="{DCBD720C-A5D2-93A2-4277-97C32DA19046}"/>
                </a:ext>
              </a:extLst>
            </p:cNvPr>
            <p:cNvSpPr txBox="1"/>
            <p:nvPr/>
          </p:nvSpPr>
          <p:spPr>
            <a:xfrm>
              <a:off x="3042673" y="10916231"/>
              <a:ext cx="1940560" cy="830997"/>
            </a:xfrm>
            <a:prstGeom prst="rect">
              <a:avLst/>
            </a:prstGeom>
            <a:noFill/>
          </p:spPr>
          <p:txBody>
            <a:bodyPr wrap="square" rtlCol="0">
              <a:spAutoFit/>
            </a:bodyPr>
            <a:lstStyle/>
            <a:p>
              <a:pPr algn="ctr"/>
              <a:r>
                <a:rPr lang="en-US" sz="2400" dirty="0">
                  <a:latin typeface="Abadi Extra Light" panose="020B0204020104020204" pitchFamily="34" charset="0"/>
                  <a:cs typeface="Times New Roman" panose="02020603050405020304" pitchFamily="18" charset="0"/>
                </a:rPr>
                <a:t>Image Grounding</a:t>
              </a:r>
            </a:p>
          </p:txBody>
        </p:sp>
        <p:sp>
          <p:nvSpPr>
            <p:cNvPr id="198" name="TextBox 197">
              <a:extLst>
                <a:ext uri="{FF2B5EF4-FFF2-40B4-BE49-F238E27FC236}">
                  <a16:creationId xmlns:a16="http://schemas.microsoft.com/office/drawing/2014/main" id="{4B44E084-E32C-2A73-6A7E-02B614912DE3}"/>
                </a:ext>
              </a:extLst>
            </p:cNvPr>
            <p:cNvSpPr txBox="1"/>
            <p:nvPr/>
          </p:nvSpPr>
          <p:spPr>
            <a:xfrm>
              <a:off x="3701942" y="13576944"/>
              <a:ext cx="1940560" cy="461665"/>
            </a:xfrm>
            <a:prstGeom prst="rect">
              <a:avLst/>
            </a:prstGeom>
            <a:noFill/>
          </p:spPr>
          <p:txBody>
            <a:bodyPr wrap="square" rtlCol="0">
              <a:spAutoFit/>
            </a:bodyPr>
            <a:lstStyle/>
            <a:p>
              <a:pPr algn="ctr"/>
              <a:r>
                <a:rPr lang="en-US" sz="2400" dirty="0">
                  <a:latin typeface="Abadi Extra Light" panose="020B0204020104020204" pitchFamily="34" charset="0"/>
                  <a:cs typeface="Times New Roman" panose="02020603050405020304" pitchFamily="18" charset="0"/>
                </a:rPr>
                <a:t>Credibility</a:t>
              </a:r>
            </a:p>
          </p:txBody>
        </p:sp>
        <p:sp>
          <p:nvSpPr>
            <p:cNvPr id="199" name="TextBox 198">
              <a:extLst>
                <a:ext uri="{FF2B5EF4-FFF2-40B4-BE49-F238E27FC236}">
                  <a16:creationId xmlns:a16="http://schemas.microsoft.com/office/drawing/2014/main" id="{D58C16B7-C028-54E0-1AFF-D0CAE180AC35}"/>
                </a:ext>
              </a:extLst>
            </p:cNvPr>
            <p:cNvSpPr txBox="1"/>
            <p:nvPr/>
          </p:nvSpPr>
          <p:spPr>
            <a:xfrm>
              <a:off x="5694358" y="12070912"/>
              <a:ext cx="1940560" cy="830997"/>
            </a:xfrm>
            <a:prstGeom prst="rect">
              <a:avLst/>
            </a:prstGeom>
            <a:noFill/>
          </p:spPr>
          <p:txBody>
            <a:bodyPr wrap="square" rtlCol="0">
              <a:spAutoFit/>
            </a:bodyPr>
            <a:lstStyle/>
            <a:p>
              <a:pPr algn="ctr"/>
              <a:r>
                <a:rPr lang="en-US" sz="2400" dirty="0">
                  <a:latin typeface="Abadi Extra Light" panose="020B0204020104020204" pitchFamily="34" charset="0"/>
                  <a:cs typeface="Times New Roman" panose="02020603050405020304" pitchFamily="18" charset="0"/>
                </a:rPr>
                <a:t>Cognitive Processing</a:t>
              </a:r>
            </a:p>
          </p:txBody>
        </p:sp>
        <p:sp>
          <p:nvSpPr>
            <p:cNvPr id="201" name="TextBox 200">
              <a:extLst>
                <a:ext uri="{FF2B5EF4-FFF2-40B4-BE49-F238E27FC236}">
                  <a16:creationId xmlns:a16="http://schemas.microsoft.com/office/drawing/2014/main" id="{AE27113D-5EAD-78AA-71BB-8E9C05CA89AE}"/>
                </a:ext>
              </a:extLst>
            </p:cNvPr>
            <p:cNvSpPr txBox="1"/>
            <p:nvPr/>
          </p:nvSpPr>
          <p:spPr>
            <a:xfrm>
              <a:off x="3032476" y="12047052"/>
              <a:ext cx="1940560" cy="461665"/>
            </a:xfrm>
            <a:prstGeom prst="rect">
              <a:avLst/>
            </a:prstGeom>
            <a:noFill/>
          </p:spPr>
          <p:txBody>
            <a:bodyPr wrap="square" rtlCol="0">
              <a:spAutoFit/>
            </a:bodyPr>
            <a:lstStyle/>
            <a:p>
              <a:pPr algn="ctr"/>
              <a:r>
                <a:rPr lang="en-US" sz="2400" dirty="0">
                  <a:latin typeface="Abadi Extra Light" panose="020B0204020104020204" pitchFamily="34" charset="0"/>
                  <a:cs typeface="Times New Roman" panose="02020603050405020304" pitchFamily="18" charset="0"/>
                </a:rPr>
                <a:t>Interactivity</a:t>
              </a:r>
            </a:p>
          </p:txBody>
        </p:sp>
        <p:sp>
          <p:nvSpPr>
            <p:cNvPr id="203" name="TextBox 202">
              <a:extLst>
                <a:ext uri="{FF2B5EF4-FFF2-40B4-BE49-F238E27FC236}">
                  <a16:creationId xmlns:a16="http://schemas.microsoft.com/office/drawing/2014/main" id="{3EA733A9-EB6A-6520-D994-6C33CE8BC3D8}"/>
                </a:ext>
              </a:extLst>
            </p:cNvPr>
            <p:cNvSpPr txBox="1"/>
            <p:nvPr/>
          </p:nvSpPr>
          <p:spPr>
            <a:xfrm>
              <a:off x="3968353" y="9412246"/>
              <a:ext cx="1940560" cy="830997"/>
            </a:xfrm>
            <a:prstGeom prst="rect">
              <a:avLst/>
            </a:prstGeom>
            <a:noFill/>
          </p:spPr>
          <p:txBody>
            <a:bodyPr wrap="square" rtlCol="0">
              <a:spAutoFit/>
            </a:bodyPr>
            <a:lstStyle/>
            <a:p>
              <a:pPr algn="ctr"/>
              <a:r>
                <a:rPr lang="en-US" sz="2400" dirty="0">
                  <a:latin typeface="Abadi Extra Light" panose="020B0204020104020204" pitchFamily="34" charset="0"/>
                  <a:cs typeface="Times New Roman" panose="02020603050405020304" pitchFamily="18" charset="0"/>
                </a:rPr>
                <a:t>Integrating Information</a:t>
              </a:r>
            </a:p>
          </p:txBody>
        </p:sp>
      </p:grpSp>
      <p:sp>
        <p:nvSpPr>
          <p:cNvPr id="204" name="Text Placeholder 12">
            <a:extLst>
              <a:ext uri="{FF2B5EF4-FFF2-40B4-BE49-F238E27FC236}">
                <a16:creationId xmlns:a16="http://schemas.microsoft.com/office/drawing/2014/main" id="{398BE068-DC68-202D-81D9-5C36CF8E6DCD}"/>
              </a:ext>
            </a:extLst>
          </p:cNvPr>
          <p:cNvSpPr txBox="1">
            <a:spLocks/>
          </p:cNvSpPr>
          <p:nvPr/>
        </p:nvSpPr>
        <p:spPr>
          <a:xfrm>
            <a:off x="33383905" y="4749785"/>
            <a:ext cx="10047018" cy="754045"/>
          </a:xfrm>
          <a:prstGeom prst="rect">
            <a:avLst/>
          </a:prstGeom>
          <a:no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latin typeface="+mj-lt"/>
              </a:rPr>
              <a:t>Survey Results</a:t>
            </a:r>
          </a:p>
        </p:txBody>
      </p:sp>
      <p:sp>
        <p:nvSpPr>
          <p:cNvPr id="205" name="Text Placeholder 5">
            <a:extLst>
              <a:ext uri="{FF2B5EF4-FFF2-40B4-BE49-F238E27FC236}">
                <a16:creationId xmlns:a16="http://schemas.microsoft.com/office/drawing/2014/main" id="{DB0ECCC2-AA4C-FEDC-842F-53630DAC10DA}"/>
              </a:ext>
            </a:extLst>
          </p:cNvPr>
          <p:cNvSpPr txBox="1">
            <a:spLocks/>
          </p:cNvSpPr>
          <p:nvPr/>
        </p:nvSpPr>
        <p:spPr>
          <a:xfrm>
            <a:off x="33383906" y="5383811"/>
            <a:ext cx="10003373" cy="6407886"/>
          </a:xfrm>
          <a:prstGeom prst="rect">
            <a:avLst/>
          </a:prstGeom>
        </p:spPr>
        <p:txBody>
          <a:bodyPr wrap="square" lIns="228589" tIns="228589" rIns="228589" bIns="228589" anchor="t" anchorCtr="0">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800" b="1" dirty="0">
                <a:latin typeface="+mn-lt"/>
              </a:rPr>
              <a:t>Performance on Transfer Tasks: </a:t>
            </a:r>
            <a:r>
              <a:rPr lang="en-US" sz="2800" dirty="0">
                <a:latin typeface="+mn-lt"/>
              </a:rPr>
              <a:t>No significant difference between student scores with two systems.</a:t>
            </a:r>
          </a:p>
          <a:p>
            <a:endParaRPr lang="en-US" sz="2800" dirty="0">
              <a:latin typeface="+mn-lt"/>
            </a:endParaRPr>
          </a:p>
          <a:p>
            <a:r>
              <a:rPr lang="en-US" sz="2800" b="1" dirty="0">
                <a:latin typeface="+mn-lt"/>
              </a:rPr>
              <a:t>Perception: </a:t>
            </a:r>
            <a:r>
              <a:rPr lang="en-US" sz="2800" dirty="0">
                <a:latin typeface="+mn-lt"/>
              </a:rPr>
              <a:t>MuDoC was significantly favored on all measures: Overall Experience (22/30), Content Exploration (28/30), Engagement (26/30), Memorability (23/30), Confidence (23/30), Trustworthiness (20/30)</a:t>
            </a:r>
          </a:p>
          <a:p>
            <a:endParaRPr lang="en-US" sz="2800" dirty="0">
              <a:latin typeface="+mn-lt"/>
            </a:endParaRPr>
          </a:p>
          <a:p>
            <a:r>
              <a:rPr lang="en-US" sz="2800" b="1" dirty="0">
                <a:latin typeface="+mn-lt"/>
              </a:rPr>
              <a:t>Qualitative Feedback: </a:t>
            </a:r>
            <a:r>
              <a:rPr lang="en-US" sz="2800" dirty="0">
                <a:latin typeface="+mn-lt"/>
              </a:rPr>
              <a:t>Largely positive but MuDoC shows an overwhelming amount of information which lead to cognitive overload. There are many complex interactions between MuDoC features (multimodality, verifiability) and outcomes (engagement, trust, learning).</a:t>
            </a:r>
          </a:p>
        </p:txBody>
      </p:sp>
      <p:sp>
        <p:nvSpPr>
          <p:cNvPr id="206" name="Text Placeholder 12">
            <a:extLst>
              <a:ext uri="{FF2B5EF4-FFF2-40B4-BE49-F238E27FC236}">
                <a16:creationId xmlns:a16="http://schemas.microsoft.com/office/drawing/2014/main" id="{8E1C117E-6B73-7703-F203-9FB2DD4D8E03}"/>
              </a:ext>
            </a:extLst>
          </p:cNvPr>
          <p:cNvSpPr txBox="1">
            <a:spLocks/>
          </p:cNvSpPr>
          <p:nvPr/>
        </p:nvSpPr>
        <p:spPr>
          <a:xfrm>
            <a:off x="486419" y="24257220"/>
            <a:ext cx="10047018" cy="754045"/>
          </a:xfrm>
          <a:prstGeom prst="rect">
            <a:avLst/>
          </a:prstGeom>
          <a:no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latin typeface="+mj-lt"/>
              </a:rPr>
              <a:t>A/B Test Results</a:t>
            </a:r>
          </a:p>
        </p:txBody>
      </p:sp>
      <p:pic>
        <p:nvPicPr>
          <p:cNvPr id="207" name="Picture 206">
            <a:extLst>
              <a:ext uri="{FF2B5EF4-FFF2-40B4-BE49-F238E27FC236}">
                <a16:creationId xmlns:a16="http://schemas.microsoft.com/office/drawing/2014/main" id="{DDE11121-02A1-12E8-F76D-A9D3B098C392}"/>
              </a:ext>
            </a:extLst>
          </p:cNvPr>
          <p:cNvPicPr>
            <a:picLocks noChangeAspect="1"/>
          </p:cNvPicPr>
          <p:nvPr/>
        </p:nvPicPr>
        <p:blipFill>
          <a:blip r:embed="rId40"/>
          <a:stretch>
            <a:fillRect/>
          </a:stretch>
        </p:blipFill>
        <p:spPr>
          <a:xfrm>
            <a:off x="5669130" y="25063762"/>
            <a:ext cx="4764925" cy="2864024"/>
          </a:xfrm>
          <a:prstGeom prst="rect">
            <a:avLst/>
          </a:prstGeom>
        </p:spPr>
      </p:pic>
      <p:pic>
        <p:nvPicPr>
          <p:cNvPr id="208" name="Picture 207">
            <a:extLst>
              <a:ext uri="{FF2B5EF4-FFF2-40B4-BE49-F238E27FC236}">
                <a16:creationId xmlns:a16="http://schemas.microsoft.com/office/drawing/2014/main" id="{81C61B64-1B1B-4536-D967-3C52929628D7}"/>
              </a:ext>
            </a:extLst>
          </p:cNvPr>
          <p:cNvPicPr>
            <a:picLocks noChangeAspect="1"/>
          </p:cNvPicPr>
          <p:nvPr/>
        </p:nvPicPr>
        <p:blipFill>
          <a:blip r:embed="rId41"/>
          <a:stretch>
            <a:fillRect/>
          </a:stretch>
        </p:blipFill>
        <p:spPr>
          <a:xfrm>
            <a:off x="600604" y="25063762"/>
            <a:ext cx="4784361" cy="2875707"/>
          </a:xfrm>
          <a:prstGeom prst="rect">
            <a:avLst/>
          </a:prstGeom>
        </p:spPr>
      </p:pic>
      <p:pic>
        <p:nvPicPr>
          <p:cNvPr id="209" name="Picture 208">
            <a:extLst>
              <a:ext uri="{FF2B5EF4-FFF2-40B4-BE49-F238E27FC236}">
                <a16:creationId xmlns:a16="http://schemas.microsoft.com/office/drawing/2014/main" id="{B73633E9-C109-3234-F117-E87F8F7AC97C}"/>
              </a:ext>
            </a:extLst>
          </p:cNvPr>
          <p:cNvPicPr>
            <a:picLocks noChangeAspect="1"/>
          </p:cNvPicPr>
          <p:nvPr/>
        </p:nvPicPr>
        <p:blipFill>
          <a:blip r:embed="rId42"/>
          <a:stretch>
            <a:fillRect/>
          </a:stretch>
        </p:blipFill>
        <p:spPr>
          <a:xfrm>
            <a:off x="3198004" y="28104989"/>
            <a:ext cx="4764925" cy="2864024"/>
          </a:xfrm>
          <a:prstGeom prst="rect">
            <a:avLst/>
          </a:prstGeom>
        </p:spPr>
      </p:pic>
      <p:graphicFrame>
        <p:nvGraphicFramePr>
          <p:cNvPr id="210" name="Table 209">
            <a:extLst>
              <a:ext uri="{FF2B5EF4-FFF2-40B4-BE49-F238E27FC236}">
                <a16:creationId xmlns:a16="http://schemas.microsoft.com/office/drawing/2014/main" id="{D7B0935E-ED82-4C23-87E6-D13072146BAE}"/>
              </a:ext>
            </a:extLst>
          </p:cNvPr>
          <p:cNvGraphicFramePr>
            <a:graphicFrameLocks noGrp="1"/>
          </p:cNvGraphicFramePr>
          <p:nvPr>
            <p:extLst>
              <p:ext uri="{D42A27DB-BD31-4B8C-83A1-F6EECF244321}">
                <p14:modId xmlns:p14="http://schemas.microsoft.com/office/powerpoint/2010/main" val="1194963726"/>
              </p:ext>
            </p:extLst>
          </p:nvPr>
        </p:nvGraphicFramePr>
        <p:xfrm>
          <a:off x="33719824" y="21523395"/>
          <a:ext cx="9375181" cy="5328771"/>
        </p:xfrm>
        <a:graphic>
          <a:graphicData uri="http://schemas.openxmlformats.org/drawingml/2006/table">
            <a:tbl>
              <a:tblPr firstRow="1" bandRow="1">
                <a:tableStyleId>{5C22544A-7EE6-4342-B048-85BDC9FD1C3A}</a:tableStyleId>
              </a:tblPr>
              <a:tblGrid>
                <a:gridCol w="2449279">
                  <a:extLst>
                    <a:ext uri="{9D8B030D-6E8A-4147-A177-3AD203B41FA5}">
                      <a16:colId xmlns:a16="http://schemas.microsoft.com/office/drawing/2014/main" val="3759449834"/>
                    </a:ext>
                  </a:extLst>
                </a:gridCol>
                <a:gridCol w="2558440">
                  <a:extLst>
                    <a:ext uri="{9D8B030D-6E8A-4147-A177-3AD203B41FA5}">
                      <a16:colId xmlns:a16="http://schemas.microsoft.com/office/drawing/2014/main" val="1257565529"/>
                    </a:ext>
                  </a:extLst>
                </a:gridCol>
                <a:gridCol w="2263763">
                  <a:extLst>
                    <a:ext uri="{9D8B030D-6E8A-4147-A177-3AD203B41FA5}">
                      <a16:colId xmlns:a16="http://schemas.microsoft.com/office/drawing/2014/main" val="2887347336"/>
                    </a:ext>
                  </a:extLst>
                </a:gridCol>
                <a:gridCol w="2103699">
                  <a:extLst>
                    <a:ext uri="{9D8B030D-6E8A-4147-A177-3AD203B41FA5}">
                      <a16:colId xmlns:a16="http://schemas.microsoft.com/office/drawing/2014/main" val="476816012"/>
                    </a:ext>
                  </a:extLst>
                </a:gridCol>
              </a:tblGrid>
              <a:tr h="1119412">
                <a:tc>
                  <a:txBody>
                    <a:bodyPr/>
                    <a:lstStyle/>
                    <a:p>
                      <a:r>
                        <a:rPr lang="en-US" sz="2800" dirty="0"/>
                        <a:t>Semester</a:t>
                      </a:r>
                    </a:p>
                  </a:txBody>
                  <a:tcPr marL="68580" marR="68580" marT="34290" marB="34290"/>
                </a:tc>
                <a:tc>
                  <a:txBody>
                    <a:bodyPr/>
                    <a:lstStyle/>
                    <a:p>
                      <a:r>
                        <a:rPr lang="en-US" sz="2800" dirty="0"/>
                        <a:t>Course /</a:t>
                      </a:r>
                    </a:p>
                    <a:p>
                      <a:r>
                        <a:rPr lang="en-US" sz="2800" dirty="0"/>
                        <a:t>Institute</a:t>
                      </a:r>
                    </a:p>
                  </a:txBody>
                  <a:tcPr marL="68580" marR="68580" marT="34290" marB="34290"/>
                </a:tc>
                <a:tc>
                  <a:txBody>
                    <a:bodyPr/>
                    <a:lstStyle/>
                    <a:p>
                      <a:r>
                        <a:rPr lang="en-US" sz="2800" dirty="0"/>
                        <a:t># Questions</a:t>
                      </a:r>
                    </a:p>
                  </a:txBody>
                  <a:tcPr marL="68580" marR="68580" marT="34290" marB="34290"/>
                </a:tc>
                <a:tc>
                  <a:txBody>
                    <a:bodyPr/>
                    <a:lstStyle/>
                    <a:p>
                      <a:r>
                        <a:rPr lang="en-US" sz="2800" dirty="0"/>
                        <a:t>%HO</a:t>
                      </a:r>
                    </a:p>
                  </a:txBody>
                  <a:tcPr marL="68580" marR="68580" marT="34290" marB="34290"/>
                </a:tc>
                <a:extLst>
                  <a:ext uri="{0D108BD9-81ED-4DB2-BD59-A6C34878D82A}">
                    <a16:rowId xmlns:a16="http://schemas.microsoft.com/office/drawing/2014/main" val="4105577197"/>
                  </a:ext>
                </a:extLst>
              </a:tr>
              <a:tr h="601337">
                <a:tc>
                  <a:txBody>
                    <a:bodyPr/>
                    <a:lstStyle/>
                    <a:p>
                      <a:r>
                        <a:rPr lang="en-US" sz="2800" dirty="0"/>
                        <a:t>Fall 2023</a:t>
                      </a:r>
                    </a:p>
                  </a:txBody>
                  <a:tcPr marL="68580" marR="68580" marT="34290" marB="34290"/>
                </a:tc>
                <a:tc>
                  <a:txBody>
                    <a:bodyPr/>
                    <a:lstStyle/>
                    <a:p>
                      <a:r>
                        <a:rPr lang="en-US" sz="2800" dirty="0"/>
                        <a:t>KBAI/GT</a:t>
                      </a:r>
                    </a:p>
                  </a:txBody>
                  <a:tcPr marL="68580" marR="68580" marT="34290" marB="34290"/>
                </a:tc>
                <a:tc>
                  <a:txBody>
                    <a:bodyPr/>
                    <a:lstStyle/>
                    <a:p>
                      <a:r>
                        <a:rPr lang="en-US" sz="2800" dirty="0"/>
                        <a:t>2311</a:t>
                      </a:r>
                    </a:p>
                  </a:txBody>
                  <a:tcPr marL="68580" marR="68580" marT="34290" marB="34290"/>
                </a:tc>
                <a:tc>
                  <a:txBody>
                    <a:bodyPr/>
                    <a:lstStyle/>
                    <a:p>
                      <a:r>
                        <a:rPr lang="en-US" sz="2800" dirty="0">
                          <a:solidFill>
                            <a:schemeClr val="accent6">
                              <a:lumMod val="75000"/>
                            </a:schemeClr>
                          </a:solidFill>
                        </a:rPr>
                        <a:t>50.3</a:t>
                      </a:r>
                    </a:p>
                  </a:txBody>
                  <a:tcPr marL="68580" marR="68580" marT="34290" marB="34290"/>
                </a:tc>
                <a:extLst>
                  <a:ext uri="{0D108BD9-81ED-4DB2-BD59-A6C34878D82A}">
                    <a16:rowId xmlns:a16="http://schemas.microsoft.com/office/drawing/2014/main" val="3975304746"/>
                  </a:ext>
                </a:extLst>
              </a:tr>
              <a:tr h="601337">
                <a:tc>
                  <a:txBody>
                    <a:bodyPr/>
                    <a:lstStyle/>
                    <a:p>
                      <a:endParaRPr lang="en-US" sz="2800" dirty="0"/>
                    </a:p>
                  </a:txBody>
                  <a:tcPr marL="68580" marR="68580" marT="34290" marB="34290"/>
                </a:tc>
                <a:tc>
                  <a:txBody>
                    <a:bodyPr/>
                    <a:lstStyle/>
                    <a:p>
                      <a:r>
                        <a:rPr lang="en-US" sz="2800" dirty="0"/>
                        <a:t>ENGL/WG</a:t>
                      </a:r>
                    </a:p>
                  </a:txBody>
                  <a:tcPr marL="68580" marR="68580" marT="34290" marB="34290"/>
                </a:tc>
                <a:tc>
                  <a:txBody>
                    <a:bodyPr/>
                    <a:lstStyle/>
                    <a:p>
                      <a:r>
                        <a:rPr lang="en-US" sz="2800" dirty="0"/>
                        <a:t>163</a:t>
                      </a:r>
                    </a:p>
                  </a:txBody>
                  <a:tcPr marL="68580" marR="68580" marT="34290" marB="34290"/>
                </a:tc>
                <a:tc>
                  <a:txBody>
                    <a:bodyPr/>
                    <a:lstStyle/>
                    <a:p>
                      <a:r>
                        <a:rPr lang="en-US" sz="2800" dirty="0">
                          <a:solidFill>
                            <a:schemeClr val="accent6">
                              <a:lumMod val="75000"/>
                            </a:schemeClr>
                          </a:solidFill>
                        </a:rPr>
                        <a:t>30.1</a:t>
                      </a:r>
                    </a:p>
                  </a:txBody>
                  <a:tcPr marL="68580" marR="68580" marT="34290" marB="34290"/>
                </a:tc>
                <a:extLst>
                  <a:ext uri="{0D108BD9-81ED-4DB2-BD59-A6C34878D82A}">
                    <a16:rowId xmlns:a16="http://schemas.microsoft.com/office/drawing/2014/main" val="17707302"/>
                  </a:ext>
                </a:extLst>
              </a:tr>
              <a:tr h="601337">
                <a:tc>
                  <a:txBody>
                    <a:bodyPr/>
                    <a:lstStyle/>
                    <a:p>
                      <a:r>
                        <a:rPr lang="en-US" sz="2800" dirty="0"/>
                        <a:t>Spring 2024</a:t>
                      </a:r>
                    </a:p>
                  </a:txBody>
                  <a:tcPr marL="68580" marR="68580" marT="34290" marB="34290"/>
                </a:tc>
                <a:tc>
                  <a:txBody>
                    <a:bodyPr/>
                    <a:lstStyle/>
                    <a:p>
                      <a:r>
                        <a:rPr lang="en-US" sz="2800" dirty="0"/>
                        <a:t>KBAI/GT</a:t>
                      </a:r>
                    </a:p>
                  </a:txBody>
                  <a:tcPr marL="68580" marR="68580" marT="34290" marB="34290"/>
                </a:tc>
                <a:tc>
                  <a:txBody>
                    <a:bodyPr/>
                    <a:lstStyle/>
                    <a:p>
                      <a:r>
                        <a:rPr lang="en-US" sz="2800" dirty="0"/>
                        <a:t>1920</a:t>
                      </a:r>
                    </a:p>
                  </a:txBody>
                  <a:tcPr marL="68580" marR="68580" marT="34290" marB="34290"/>
                </a:tc>
                <a:tc>
                  <a:txBody>
                    <a:bodyPr/>
                    <a:lstStyle/>
                    <a:p>
                      <a:r>
                        <a:rPr lang="en-US" sz="2800" dirty="0">
                          <a:solidFill>
                            <a:schemeClr val="accent6">
                              <a:lumMod val="75000"/>
                            </a:schemeClr>
                          </a:solidFill>
                        </a:rPr>
                        <a:t>48.2</a:t>
                      </a:r>
                    </a:p>
                  </a:txBody>
                  <a:tcPr marL="68580" marR="68580" marT="34290" marB="34290"/>
                </a:tc>
                <a:extLst>
                  <a:ext uri="{0D108BD9-81ED-4DB2-BD59-A6C34878D82A}">
                    <a16:rowId xmlns:a16="http://schemas.microsoft.com/office/drawing/2014/main" val="2374242159"/>
                  </a:ext>
                </a:extLst>
              </a:tr>
              <a:tr h="601337">
                <a:tc>
                  <a:txBody>
                    <a:bodyPr/>
                    <a:lstStyle/>
                    <a:p>
                      <a:endParaRPr lang="en-US" sz="2800" dirty="0"/>
                    </a:p>
                  </a:txBody>
                  <a:tcPr marL="68580" marR="68580" marT="34290" marB="34290"/>
                </a:tc>
                <a:tc>
                  <a:txBody>
                    <a:bodyPr/>
                    <a:lstStyle/>
                    <a:p>
                      <a:r>
                        <a:rPr lang="en-US" sz="2800" dirty="0" err="1"/>
                        <a:t>CogSci</a:t>
                      </a:r>
                      <a:r>
                        <a:rPr lang="en-US" sz="2800" dirty="0"/>
                        <a:t>/GT</a:t>
                      </a:r>
                    </a:p>
                  </a:txBody>
                  <a:tcPr marL="68580" marR="68580" marT="34290" marB="34290"/>
                </a:tc>
                <a:tc>
                  <a:txBody>
                    <a:bodyPr/>
                    <a:lstStyle/>
                    <a:p>
                      <a:r>
                        <a:rPr lang="en-US" sz="2800" dirty="0"/>
                        <a:t>332</a:t>
                      </a:r>
                    </a:p>
                  </a:txBody>
                  <a:tcPr marL="68580" marR="68580" marT="34290" marB="34290"/>
                </a:tc>
                <a:tc>
                  <a:txBody>
                    <a:bodyPr/>
                    <a:lstStyle/>
                    <a:p>
                      <a:r>
                        <a:rPr lang="en-US" sz="2800" dirty="0">
                          <a:solidFill>
                            <a:schemeClr val="accent6">
                              <a:lumMod val="75000"/>
                            </a:schemeClr>
                          </a:solidFill>
                        </a:rPr>
                        <a:t>22.6</a:t>
                      </a:r>
                    </a:p>
                  </a:txBody>
                  <a:tcPr marL="68580" marR="68580" marT="34290" marB="34290"/>
                </a:tc>
                <a:extLst>
                  <a:ext uri="{0D108BD9-81ED-4DB2-BD59-A6C34878D82A}">
                    <a16:rowId xmlns:a16="http://schemas.microsoft.com/office/drawing/2014/main" val="3594117868"/>
                  </a:ext>
                </a:extLst>
              </a:tr>
              <a:tr h="601337">
                <a:tc>
                  <a:txBody>
                    <a:bodyPr/>
                    <a:lstStyle/>
                    <a:p>
                      <a:endParaRPr lang="en-US" sz="2800" dirty="0"/>
                    </a:p>
                  </a:txBody>
                  <a:tcPr marL="68580" marR="68580" marT="34290" marB="34290"/>
                </a:tc>
                <a:tc>
                  <a:txBody>
                    <a:bodyPr/>
                    <a:lstStyle/>
                    <a:p>
                      <a:r>
                        <a:rPr lang="en-US" sz="2800" dirty="0"/>
                        <a:t>ENGL/WG</a:t>
                      </a:r>
                    </a:p>
                  </a:txBody>
                  <a:tcPr marL="68580" marR="68580" marT="34290" marB="34290"/>
                </a:tc>
                <a:tc>
                  <a:txBody>
                    <a:bodyPr/>
                    <a:lstStyle/>
                    <a:p>
                      <a:r>
                        <a:rPr lang="en-US" sz="2800" dirty="0"/>
                        <a:t>32</a:t>
                      </a:r>
                    </a:p>
                  </a:txBody>
                  <a:tcPr marL="68580" marR="68580" marT="34290" marB="34290"/>
                </a:tc>
                <a:tc>
                  <a:txBody>
                    <a:bodyPr/>
                    <a:lstStyle/>
                    <a:p>
                      <a:r>
                        <a:rPr lang="en-US" sz="2800" dirty="0">
                          <a:solidFill>
                            <a:schemeClr val="accent6">
                              <a:lumMod val="75000"/>
                            </a:schemeClr>
                          </a:solidFill>
                        </a:rPr>
                        <a:t>37.5</a:t>
                      </a:r>
                    </a:p>
                  </a:txBody>
                  <a:tcPr marL="68580" marR="68580" marT="34290" marB="34290"/>
                </a:tc>
                <a:extLst>
                  <a:ext uri="{0D108BD9-81ED-4DB2-BD59-A6C34878D82A}">
                    <a16:rowId xmlns:a16="http://schemas.microsoft.com/office/drawing/2014/main" val="2070731415"/>
                  </a:ext>
                </a:extLst>
              </a:tr>
              <a:tr h="601337">
                <a:tc>
                  <a:txBody>
                    <a:bodyPr/>
                    <a:lstStyle/>
                    <a:p>
                      <a:r>
                        <a:rPr lang="en-US" sz="2800" dirty="0"/>
                        <a:t>Summer 2024</a:t>
                      </a:r>
                    </a:p>
                  </a:txBody>
                  <a:tcPr marL="68580" marR="68580" marT="34290" marB="34290"/>
                </a:tc>
                <a:tc>
                  <a:txBody>
                    <a:bodyPr/>
                    <a:lstStyle/>
                    <a:p>
                      <a:r>
                        <a:rPr lang="en-US" sz="2800" dirty="0"/>
                        <a:t>HCI/GT</a:t>
                      </a:r>
                    </a:p>
                  </a:txBody>
                  <a:tcPr marL="68580" marR="68580" marT="34290" marB="34290"/>
                </a:tc>
                <a:tc>
                  <a:txBody>
                    <a:bodyPr/>
                    <a:lstStyle/>
                    <a:p>
                      <a:r>
                        <a:rPr lang="en-US" sz="2800" dirty="0"/>
                        <a:t>561</a:t>
                      </a:r>
                    </a:p>
                  </a:txBody>
                  <a:tcPr marL="68580" marR="68580" marT="34290" marB="34290"/>
                </a:tc>
                <a:tc>
                  <a:txBody>
                    <a:bodyPr/>
                    <a:lstStyle/>
                    <a:p>
                      <a:r>
                        <a:rPr lang="en-US" sz="2800" dirty="0">
                          <a:solidFill>
                            <a:schemeClr val="accent6">
                              <a:lumMod val="75000"/>
                            </a:schemeClr>
                          </a:solidFill>
                        </a:rPr>
                        <a:t>35.7</a:t>
                      </a:r>
                    </a:p>
                  </a:txBody>
                  <a:tcPr marL="68580" marR="68580" marT="34290" marB="34290"/>
                </a:tc>
                <a:extLst>
                  <a:ext uri="{0D108BD9-81ED-4DB2-BD59-A6C34878D82A}">
                    <a16:rowId xmlns:a16="http://schemas.microsoft.com/office/drawing/2014/main" val="265816358"/>
                  </a:ext>
                </a:extLst>
              </a:tr>
              <a:tr h="601337">
                <a:tc>
                  <a:txBody>
                    <a:bodyPr/>
                    <a:lstStyle/>
                    <a:p>
                      <a:endParaRPr lang="en-US" sz="2800" dirty="0"/>
                    </a:p>
                  </a:txBody>
                  <a:tcPr marL="68580" marR="68580" marT="34290" marB="34290"/>
                </a:tc>
                <a:tc>
                  <a:txBody>
                    <a:bodyPr/>
                    <a:lstStyle/>
                    <a:p>
                      <a:r>
                        <a:rPr lang="en-US" sz="2800" dirty="0"/>
                        <a:t>ENGL/SRTC</a:t>
                      </a:r>
                    </a:p>
                  </a:txBody>
                  <a:tcPr marL="68580" marR="68580" marT="34290" marB="34290"/>
                </a:tc>
                <a:tc>
                  <a:txBody>
                    <a:bodyPr/>
                    <a:lstStyle/>
                    <a:p>
                      <a:r>
                        <a:rPr lang="en-US" sz="2800" dirty="0"/>
                        <a:t>235</a:t>
                      </a:r>
                    </a:p>
                  </a:txBody>
                  <a:tcPr marL="68580" marR="68580" marT="34290" marB="34290"/>
                </a:tc>
                <a:tc>
                  <a:txBody>
                    <a:bodyPr/>
                    <a:lstStyle/>
                    <a:p>
                      <a:r>
                        <a:rPr lang="en-US" sz="2800" dirty="0">
                          <a:solidFill>
                            <a:schemeClr val="accent6">
                              <a:lumMod val="75000"/>
                            </a:schemeClr>
                          </a:solidFill>
                        </a:rPr>
                        <a:t>26.4</a:t>
                      </a:r>
                    </a:p>
                  </a:txBody>
                  <a:tcPr marL="68580" marR="68580" marT="34290" marB="34290"/>
                </a:tc>
                <a:extLst>
                  <a:ext uri="{0D108BD9-81ED-4DB2-BD59-A6C34878D82A}">
                    <a16:rowId xmlns:a16="http://schemas.microsoft.com/office/drawing/2014/main" val="2814043672"/>
                  </a:ext>
                </a:extLst>
              </a:tr>
            </a:tbl>
          </a:graphicData>
        </a:graphic>
      </p:graphicFrame>
      <p:cxnSp>
        <p:nvCxnSpPr>
          <p:cNvPr id="211" name="Straight Arrow Connector 210">
            <a:extLst>
              <a:ext uri="{FF2B5EF4-FFF2-40B4-BE49-F238E27FC236}">
                <a16:creationId xmlns:a16="http://schemas.microsoft.com/office/drawing/2014/main" id="{B58C22F7-7179-27A2-F993-D1C741B48DAF}"/>
              </a:ext>
            </a:extLst>
          </p:cNvPr>
          <p:cNvCxnSpPr>
            <a:cxnSpLocks/>
          </p:cNvCxnSpPr>
          <p:nvPr/>
        </p:nvCxnSpPr>
        <p:spPr>
          <a:xfrm>
            <a:off x="34269500" y="20571353"/>
            <a:ext cx="8027646"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212" name="TextBox 211">
            <a:extLst>
              <a:ext uri="{FF2B5EF4-FFF2-40B4-BE49-F238E27FC236}">
                <a16:creationId xmlns:a16="http://schemas.microsoft.com/office/drawing/2014/main" id="{FA80A03D-189A-995F-7551-F3965E03C1CD}"/>
              </a:ext>
            </a:extLst>
          </p:cNvPr>
          <p:cNvSpPr txBox="1"/>
          <p:nvPr/>
        </p:nvSpPr>
        <p:spPr>
          <a:xfrm>
            <a:off x="33719824" y="19468046"/>
            <a:ext cx="3630276" cy="954107"/>
          </a:xfrm>
          <a:prstGeom prst="rect">
            <a:avLst/>
          </a:prstGeom>
          <a:noFill/>
        </p:spPr>
        <p:txBody>
          <a:bodyPr wrap="square" rtlCol="0">
            <a:spAutoFit/>
          </a:bodyPr>
          <a:lstStyle/>
          <a:p>
            <a:pPr marL="214279" indent="-214279">
              <a:buFont typeface="Wingdings" panose="05000000000000000000" pitchFamily="2" charset="2"/>
              <a:buChar char="Ø"/>
            </a:pPr>
            <a:r>
              <a:rPr lang="en-US" sz="2800" dirty="0">
                <a:solidFill>
                  <a:schemeClr val="accent2"/>
                </a:solidFill>
              </a:rPr>
              <a:t>Knowledge</a:t>
            </a:r>
          </a:p>
          <a:p>
            <a:pPr marL="214279" indent="-214279">
              <a:buFont typeface="Wingdings" panose="05000000000000000000" pitchFamily="2" charset="2"/>
              <a:buChar char="Ø"/>
            </a:pPr>
            <a:r>
              <a:rPr lang="en-US" sz="2800" dirty="0">
                <a:solidFill>
                  <a:schemeClr val="accent2"/>
                </a:solidFill>
              </a:rPr>
              <a:t>Comprehension</a:t>
            </a:r>
          </a:p>
        </p:txBody>
      </p:sp>
      <p:sp>
        <p:nvSpPr>
          <p:cNvPr id="213" name="TextBox 212">
            <a:extLst>
              <a:ext uri="{FF2B5EF4-FFF2-40B4-BE49-F238E27FC236}">
                <a16:creationId xmlns:a16="http://schemas.microsoft.com/office/drawing/2014/main" id="{7D8E38AE-DB2E-ED99-9F46-023554CBFC9F}"/>
              </a:ext>
            </a:extLst>
          </p:cNvPr>
          <p:cNvSpPr txBox="1"/>
          <p:nvPr/>
        </p:nvSpPr>
        <p:spPr>
          <a:xfrm>
            <a:off x="38903476" y="19468046"/>
            <a:ext cx="2810599" cy="954107"/>
          </a:xfrm>
          <a:prstGeom prst="rect">
            <a:avLst/>
          </a:prstGeom>
          <a:noFill/>
        </p:spPr>
        <p:txBody>
          <a:bodyPr wrap="square" rtlCol="0">
            <a:spAutoFit/>
          </a:bodyPr>
          <a:lstStyle/>
          <a:p>
            <a:pPr marL="214279" indent="-214279">
              <a:buFont typeface="Wingdings" panose="05000000000000000000" pitchFamily="2" charset="2"/>
              <a:buChar char="Ø"/>
            </a:pPr>
            <a:r>
              <a:rPr lang="en-US" sz="2800" dirty="0">
                <a:solidFill>
                  <a:schemeClr val="accent6">
                    <a:lumMod val="75000"/>
                  </a:schemeClr>
                </a:solidFill>
              </a:rPr>
              <a:t>Application</a:t>
            </a:r>
          </a:p>
          <a:p>
            <a:pPr marL="214279" indent="-214279">
              <a:buFont typeface="Wingdings" panose="05000000000000000000" pitchFamily="2" charset="2"/>
              <a:buChar char="Ø"/>
            </a:pPr>
            <a:r>
              <a:rPr lang="en-US" sz="2800" dirty="0">
                <a:solidFill>
                  <a:schemeClr val="accent6">
                    <a:lumMod val="75000"/>
                  </a:schemeClr>
                </a:solidFill>
              </a:rPr>
              <a:t>Analysis</a:t>
            </a:r>
          </a:p>
        </p:txBody>
      </p:sp>
      <p:sp>
        <p:nvSpPr>
          <p:cNvPr id="214" name="TextBox 213">
            <a:extLst>
              <a:ext uri="{FF2B5EF4-FFF2-40B4-BE49-F238E27FC236}">
                <a16:creationId xmlns:a16="http://schemas.microsoft.com/office/drawing/2014/main" id="{8D330D4F-36EB-8A64-9D01-EC551DC912F7}"/>
              </a:ext>
            </a:extLst>
          </p:cNvPr>
          <p:cNvSpPr txBox="1"/>
          <p:nvPr/>
        </p:nvSpPr>
        <p:spPr>
          <a:xfrm>
            <a:off x="34106795" y="20649978"/>
            <a:ext cx="8491722" cy="523220"/>
          </a:xfrm>
          <a:prstGeom prst="rect">
            <a:avLst/>
          </a:prstGeom>
          <a:noFill/>
        </p:spPr>
        <p:txBody>
          <a:bodyPr wrap="square" rtlCol="0">
            <a:spAutoFit/>
          </a:bodyPr>
          <a:lstStyle/>
          <a:p>
            <a:r>
              <a:rPr lang="en-US" sz="2800" dirty="0">
                <a:solidFill>
                  <a:schemeClr val="accent2"/>
                </a:solidFill>
              </a:rPr>
              <a:t>LO                         </a:t>
            </a:r>
            <a:r>
              <a:rPr lang="en-US" sz="2800" dirty="0"/>
              <a:t>Increasing Complexity                     </a:t>
            </a:r>
            <a:r>
              <a:rPr lang="en-US" sz="2800" dirty="0">
                <a:solidFill>
                  <a:schemeClr val="accent6">
                    <a:lumMod val="75000"/>
                  </a:schemeClr>
                </a:solidFill>
              </a:rPr>
              <a:t>HO</a:t>
            </a:r>
          </a:p>
        </p:txBody>
      </p:sp>
      <p:sp>
        <p:nvSpPr>
          <p:cNvPr id="218" name="TextBox 217">
            <a:extLst>
              <a:ext uri="{FF2B5EF4-FFF2-40B4-BE49-F238E27FC236}">
                <a16:creationId xmlns:a16="http://schemas.microsoft.com/office/drawing/2014/main" id="{6BE429ED-568D-A7DC-A6BB-FAA13B282888}"/>
              </a:ext>
            </a:extLst>
          </p:cNvPr>
          <p:cNvSpPr txBox="1"/>
          <p:nvPr/>
        </p:nvSpPr>
        <p:spPr>
          <a:xfrm>
            <a:off x="41083364" y="19460509"/>
            <a:ext cx="2211952" cy="954107"/>
          </a:xfrm>
          <a:prstGeom prst="rect">
            <a:avLst/>
          </a:prstGeom>
          <a:noFill/>
        </p:spPr>
        <p:txBody>
          <a:bodyPr wrap="square">
            <a:spAutoFit/>
          </a:bodyPr>
          <a:lstStyle/>
          <a:p>
            <a:pPr marL="214279" indent="-214279">
              <a:buFont typeface="Wingdings" panose="05000000000000000000" pitchFamily="2" charset="2"/>
              <a:buChar char="Ø"/>
            </a:pPr>
            <a:r>
              <a:rPr lang="en-US" sz="2800" dirty="0">
                <a:solidFill>
                  <a:schemeClr val="accent6">
                    <a:lumMod val="75000"/>
                  </a:schemeClr>
                </a:solidFill>
              </a:rPr>
              <a:t>Evaluation</a:t>
            </a:r>
          </a:p>
          <a:p>
            <a:pPr marL="214279" indent="-214279">
              <a:buFont typeface="Wingdings" panose="05000000000000000000" pitchFamily="2" charset="2"/>
              <a:buChar char="Ø"/>
            </a:pPr>
            <a:r>
              <a:rPr lang="en-US" sz="2800" dirty="0">
                <a:solidFill>
                  <a:schemeClr val="accent6">
                    <a:lumMod val="75000"/>
                  </a:schemeClr>
                </a:solidFill>
              </a:rPr>
              <a:t>Synthesis</a:t>
            </a:r>
          </a:p>
        </p:txBody>
      </p:sp>
      <p:sp>
        <p:nvSpPr>
          <p:cNvPr id="219" name="Text Placeholder 10">
            <a:extLst>
              <a:ext uri="{FF2B5EF4-FFF2-40B4-BE49-F238E27FC236}">
                <a16:creationId xmlns:a16="http://schemas.microsoft.com/office/drawing/2014/main" id="{70CEF89E-8705-5F9B-3085-20BAD56247B8}"/>
              </a:ext>
            </a:extLst>
          </p:cNvPr>
          <p:cNvSpPr txBox="1">
            <a:spLocks/>
          </p:cNvSpPr>
          <p:nvPr/>
        </p:nvSpPr>
        <p:spPr>
          <a:xfrm>
            <a:off x="33356227" y="18530934"/>
            <a:ext cx="10047018" cy="754045"/>
          </a:xfrm>
          <a:prstGeom prst="rect">
            <a:avLst/>
          </a:prstGeom>
          <a:no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Bloom’s Taxonomy Analysis</a:t>
            </a:r>
          </a:p>
        </p:txBody>
      </p:sp>
      <p:sp>
        <p:nvSpPr>
          <p:cNvPr id="227" name="TextBox 226">
            <a:extLst>
              <a:ext uri="{FF2B5EF4-FFF2-40B4-BE49-F238E27FC236}">
                <a16:creationId xmlns:a16="http://schemas.microsoft.com/office/drawing/2014/main" id="{E0A97939-2DE1-6E8F-4F4D-37E41ECA3964}"/>
              </a:ext>
            </a:extLst>
          </p:cNvPr>
          <p:cNvSpPr txBox="1"/>
          <p:nvPr/>
        </p:nvSpPr>
        <p:spPr>
          <a:xfrm>
            <a:off x="33508416" y="27075280"/>
            <a:ext cx="9797995" cy="954107"/>
          </a:xfrm>
          <a:prstGeom prst="rect">
            <a:avLst/>
          </a:prstGeom>
          <a:noFill/>
        </p:spPr>
        <p:txBody>
          <a:bodyPr wrap="square" rtlCol="0">
            <a:spAutoFit/>
          </a:bodyPr>
          <a:lstStyle/>
          <a:p>
            <a:pPr algn="ctr"/>
            <a:r>
              <a:rPr lang="en-US" sz="2800" b="1" dirty="0">
                <a:solidFill>
                  <a:schemeClr val="accent6">
                    <a:lumMod val="50000"/>
                  </a:schemeClr>
                </a:solidFill>
              </a:rPr>
              <a:t>Literature: In </a:t>
            </a:r>
            <a:r>
              <a:rPr lang="en-US" sz="2800" b="1" dirty="0">
                <a:solidFill>
                  <a:schemeClr val="accent6">
                    <a:lumMod val="50000"/>
                  </a:schemeClr>
                </a:solidFill>
                <a:cs typeface="Calibri" panose="020F0502020204030204" pitchFamily="34" charset="0"/>
              </a:rPr>
              <a:t>traditional</a:t>
            </a:r>
            <a:r>
              <a:rPr lang="en-US" sz="2800" b="1" dirty="0">
                <a:solidFill>
                  <a:schemeClr val="accent6">
                    <a:lumMod val="50000"/>
                  </a:schemeClr>
                </a:solidFill>
              </a:rPr>
              <a:t> settings, only 10-20% of questions are categorized as HO questions.</a:t>
            </a:r>
          </a:p>
        </p:txBody>
      </p:sp>
    </p:spTree>
    <p:extLst>
      <p:ext uri="{BB962C8B-B14F-4D97-AF65-F5344CB8AC3E}">
        <p14:creationId xmlns:p14="http://schemas.microsoft.com/office/powerpoint/2010/main" val="810213685"/>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ifold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F2FCBA666D2A4AAB1F22DDC4FC8247" ma:contentTypeVersion="18" ma:contentTypeDescription="Create a new document." ma:contentTypeScope="" ma:versionID="9bea4ba86870e9d418d1115f15916853">
  <xsd:schema xmlns:xsd="http://www.w3.org/2001/XMLSchema" xmlns:xs="http://www.w3.org/2001/XMLSchema" xmlns:p="http://schemas.microsoft.com/office/2006/metadata/properties" xmlns:ns2="d6c54106-4fbb-466d-b2fa-bc109a3ddbe3" xmlns:ns3="195d1f45-9509-43f9-8aff-baa8dce9ab14" targetNamespace="http://schemas.microsoft.com/office/2006/metadata/properties" ma:root="true" ma:fieldsID="124288e5430de49d14cfcea87041369f" ns2:_="" ns3:_="">
    <xsd:import namespace="d6c54106-4fbb-466d-b2fa-bc109a3ddbe3"/>
    <xsd:import namespace="195d1f45-9509-43f9-8aff-baa8dce9ab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54106-4fbb-466d-b2fa-bc109a3dd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2506c3-735d-4e70-aa79-204d06275b9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5d1f45-9509-43f9-8aff-baa8dce9ab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c063712-b7ad-404d-9274-b407b02c1ade}" ma:internalName="TaxCatchAll" ma:showField="CatchAllData" ma:web="195d1f45-9509-43f9-8aff-baa8dce9ab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c54106-4fbb-466d-b2fa-bc109a3ddbe3">
      <Terms xmlns="http://schemas.microsoft.com/office/infopath/2007/PartnerControls"/>
    </lcf76f155ced4ddcb4097134ff3c332f>
    <TaxCatchAll xmlns="195d1f45-9509-43f9-8aff-baa8dce9ab14" xsi:nil="true"/>
  </documentManagement>
</p:properties>
</file>

<file path=customXml/itemProps1.xml><?xml version="1.0" encoding="utf-8"?>
<ds:datastoreItem xmlns:ds="http://schemas.openxmlformats.org/officeDocument/2006/customXml" ds:itemID="{8AD99A49-C519-41D4-A654-253374E2F488}"/>
</file>

<file path=customXml/itemProps2.xml><?xml version="1.0" encoding="utf-8"?>
<ds:datastoreItem xmlns:ds="http://schemas.openxmlformats.org/officeDocument/2006/customXml" ds:itemID="{676A70F8-E00E-4E9A-B502-FA7B1C750D61}"/>
</file>

<file path=customXml/itemProps3.xml><?xml version="1.0" encoding="utf-8"?>
<ds:datastoreItem xmlns:ds="http://schemas.openxmlformats.org/officeDocument/2006/customXml" ds:itemID="{27BFF0D3-3D1E-4085-96B7-022317F0B32E}"/>
</file>

<file path=docProps/app.xml><?xml version="1.0" encoding="utf-8"?>
<Properties xmlns="http://schemas.openxmlformats.org/officeDocument/2006/extended-properties" xmlns:vt="http://schemas.openxmlformats.org/officeDocument/2006/docPropsVTypes">
  <Template>36x48-Template-V2b</Template>
  <TotalTime>6024</TotalTime>
  <Words>532</Words>
  <Application>Microsoft Macintosh PowerPoint</Application>
  <PresentationFormat>Custom</PresentationFormat>
  <Paragraphs>119</Paragraphs>
  <Slides>1</Slides>
  <Notes>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vt:i4>
      </vt:variant>
    </vt:vector>
  </HeadingPairs>
  <TitlesOfParts>
    <vt:vector size="16" baseType="lpstr">
      <vt:lpstr>Abadi Extra Light</vt:lpstr>
      <vt:lpstr>Aptos</vt:lpstr>
      <vt:lpstr>Arial</vt:lpstr>
      <vt:lpstr>Arial Black</vt:lpstr>
      <vt:lpstr>Calibri</vt:lpstr>
      <vt:lpstr>Courier New</vt:lpstr>
      <vt:lpstr>Times New Roman</vt:lpstr>
      <vt:lpstr>Trebuchet MS</vt:lpstr>
      <vt:lpstr>Wingdings</vt:lpstr>
      <vt:lpstr>36x48-Template-V2b</vt:lpstr>
      <vt:lpstr>Without Quick Guides</vt:lpstr>
      <vt:lpstr>Classic 3 Columns</vt:lpstr>
      <vt:lpstr>Trifold - Wide Center</vt:lpstr>
      <vt:lpstr>Custom Design</vt:lpstr>
      <vt:lpstr>1_Custom Design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Lo, Isaac J</cp:lastModifiedBy>
  <cp:revision>120</cp:revision>
  <cp:lastPrinted>2015-06-29T17:31:11Z</cp:lastPrinted>
  <dcterms:created xsi:type="dcterms:W3CDTF">2012-02-03T19:11:35Z</dcterms:created>
  <dcterms:modified xsi:type="dcterms:W3CDTF">2025-11-14T19:41:33Z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0x010100BAF2FCBA666D2A4AAB1F22DDC4FC8247</vt:lpwstr>
  </property>
</Properties>
</file>